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9" r:id="rId12"/>
    <p:sldId id="270" r:id="rId13"/>
    <p:sldId id="272" r:id="rId14"/>
    <p:sldId id="273" r:id="rId15"/>
    <p:sldId id="275" r:id="rId16"/>
    <p:sldId id="276" r:id="rId17"/>
    <p:sldId id="278" r:id="rId18"/>
    <p:sldId id="279" r:id="rId19"/>
    <p:sldId id="281" r:id="rId20"/>
    <p:sldId id="282" r:id="rId21"/>
    <p:sldId id="284" r:id="rId22"/>
    <p:sldId id="285" r:id="rId23"/>
    <p:sldId id="287" r:id="rId24"/>
    <p:sldId id="289" r:id="rId25"/>
    <p:sldId id="290" r:id="rId26"/>
    <p:sldId id="291" r:id="rId27"/>
    <p:sldId id="293" r:id="rId28"/>
    <p:sldId id="294" r:id="rId29"/>
    <p:sldId id="296" r:id="rId30"/>
    <p:sldId id="297" r:id="rId31"/>
    <p:sldId id="299" r:id="rId32"/>
    <p:sldId id="300" r:id="rId33"/>
    <p:sldId id="302" r:id="rId34"/>
    <p:sldId id="328" r:id="rId35"/>
    <p:sldId id="322" r:id="rId36"/>
    <p:sldId id="319" r:id="rId37"/>
    <p:sldId id="324" r:id="rId38"/>
    <p:sldId id="326" r:id="rId39"/>
    <p:sldId id="327" r:id="rId40"/>
    <p:sldId id="338" r:id="rId41"/>
    <p:sldId id="303" r:id="rId42"/>
    <p:sldId id="304" r:id="rId43"/>
    <p:sldId id="305" r:id="rId44"/>
    <p:sldId id="306" r:id="rId45"/>
    <p:sldId id="329" r:id="rId46"/>
    <p:sldId id="307" r:id="rId47"/>
    <p:sldId id="308" r:id="rId48"/>
    <p:sldId id="310" r:id="rId49"/>
    <p:sldId id="312" r:id="rId50"/>
    <p:sldId id="313" r:id="rId51"/>
    <p:sldId id="314" r:id="rId52"/>
    <p:sldId id="316" r:id="rId53"/>
    <p:sldId id="318" r:id="rId54"/>
    <p:sldId id="320" r:id="rId55"/>
    <p:sldId id="321" r:id="rId56"/>
    <p:sldId id="323" r:id="rId57"/>
    <p:sldId id="325" r:id="rId58"/>
    <p:sldId id="309" r:id="rId59"/>
    <p:sldId id="311" r:id="rId60"/>
    <p:sldId id="315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0" r:id="rId69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A29F52-9F2C-4EAD-96B8-67EAADF983EA}" v="1503" dt="2026-04-06T20:22:55.064"/>
    <p1510:client id="{8065536A-C1A6-5407-35CC-75D34B3C7A87}" v="2502" dt="2026-04-06T20:12:21.57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Ignacio Ciereszko" userId="S::juanignacio@texosolutionsgroupsrl.com.ar::0eb3f1d3-e8b0-4855-9c21-c0be4b035175" providerId="AD" clId="Web-{8065536A-C1A6-5407-35CC-75D34B3C7A87}"/>
    <pc:docChg chg="addSld modSld">
      <pc:chgData name="Juan Ignacio Ciereszko" userId="S::juanignacio@texosolutionsgroupsrl.com.ar::0eb3f1d3-e8b0-4855-9c21-c0be4b035175" providerId="AD" clId="Web-{8065536A-C1A6-5407-35CC-75D34B3C7A87}" dt="2026-04-06T20:12:19.750" v="1394" actId="20577"/>
      <pc:docMkLst>
        <pc:docMk/>
      </pc:docMkLst>
      <pc:sldChg chg="addSp delSp modSp">
        <pc:chgData name="Juan Ignacio Ciereszko" userId="S::juanignacio@texosolutionsgroupsrl.com.ar::0eb3f1d3-e8b0-4855-9c21-c0be4b035175" providerId="AD" clId="Web-{8065536A-C1A6-5407-35CC-75D34B3C7A87}" dt="2026-04-06T17:13:34.720" v="254" actId="1076"/>
        <pc:sldMkLst>
          <pc:docMk/>
          <pc:sldMk cId="0" sldId="257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7:08:45.247" v="114" actId="20577"/>
          <ac:spMkLst>
            <pc:docMk/>
            <pc:sldMk cId="0" sldId="257"/>
            <ac:spMk id="17" creationId="{8286F09E-C595-04E1-E892-602105CA5300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7:07:28.137" v="59" actId="20577"/>
          <ac:spMkLst>
            <pc:docMk/>
            <pc:sldMk cId="0" sldId="257"/>
            <ac:spMk id="18" creationId="{B0AF7702-627F-0F0A-C2B4-3325E66B32FC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7:08:12.528" v="98" actId="20577"/>
          <ac:spMkLst>
            <pc:docMk/>
            <pc:sldMk cId="0" sldId="257"/>
            <ac:spMk id="20" creationId="{23ADAD54-5E51-938F-C930-4AA2DB9B9552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5:17.837" v="4" actId="1076"/>
          <ac:spMkLst>
            <pc:docMk/>
            <pc:sldMk cId="0" sldId="257"/>
            <ac:spMk id="21" creationId="{13F7961D-A26B-0E41-382D-6AB7315A2879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6:14.604" v="29" actId="1076"/>
          <ac:spMkLst>
            <pc:docMk/>
            <pc:sldMk cId="0" sldId="257"/>
            <ac:spMk id="22" creationId="{FD1CCCB7-0F64-902C-BC2E-247BE2FBBCD6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6:30.448" v="33" actId="1076"/>
          <ac:spMkLst>
            <pc:docMk/>
            <pc:sldMk cId="0" sldId="257"/>
            <ac:spMk id="23" creationId="{1FF114E2-58C4-1B8A-E260-BF8559CA12B8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7:04:39.008" v="2" actId="20577"/>
          <ac:spMkLst>
            <pc:docMk/>
            <pc:sldMk cId="0" sldId="257"/>
            <ac:spMk id="24" creationId="{F3980EA7-9BBF-4A3C-3C17-DB332B0D6150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7:07:21.699" v="57" actId="20577"/>
          <ac:spMkLst>
            <pc:docMk/>
            <pc:sldMk cId="0" sldId="257"/>
            <ac:spMk id="25" creationId="{CDC441C7-FF9C-3943-70CD-A7B4B7C43EEC}"/>
          </ac:spMkLst>
        </pc:spChg>
        <pc:spChg chg="del mod">
          <ac:chgData name="Juan Ignacio Ciereszko" userId="S::juanignacio@texosolutionsgroupsrl.com.ar::0eb3f1d3-e8b0-4855-9c21-c0be4b035175" providerId="AD" clId="Web-{8065536A-C1A6-5407-35CC-75D34B3C7A87}" dt="2026-04-06T17:07:15.636" v="55"/>
          <ac:spMkLst>
            <pc:docMk/>
            <pc:sldMk cId="0" sldId="257"/>
            <ac:spMk id="26" creationId="{2179091D-8F91-00F5-5ADA-BAB87BB3D8E3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8:57.388" v="126" actId="20577"/>
          <ac:spMkLst>
            <pc:docMk/>
            <pc:sldMk cId="0" sldId="257"/>
            <ac:spMk id="27" creationId="{DA7A40A1-569A-2B05-7EB7-8310AA2D1663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9:02.732" v="129" actId="20577"/>
          <ac:spMkLst>
            <pc:docMk/>
            <pc:sldMk cId="0" sldId="257"/>
            <ac:spMk id="28" creationId="{FAF36E97-3C1B-5053-CE3C-3956D866F47C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6:37.573" v="39" actId="1076"/>
          <ac:spMkLst>
            <pc:docMk/>
            <pc:sldMk cId="0" sldId="257"/>
            <ac:spMk id="29" creationId="{4A59883F-FB02-6EF0-D4A8-81E11F8F8804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0:02.123" v="157" actId="20577"/>
          <ac:spMkLst>
            <pc:docMk/>
            <pc:sldMk cId="0" sldId="257"/>
            <ac:spMk id="30" creationId="{E1DDD8E1-65FF-A154-654C-FAFA704795B2}"/>
          </ac:spMkLst>
        </pc:spChg>
        <pc:spChg chg="add del mod">
          <ac:chgData name="Juan Ignacio Ciereszko" userId="S::juanignacio@texosolutionsgroupsrl.com.ar::0eb3f1d3-e8b0-4855-9c21-c0be4b035175" providerId="AD" clId="Web-{8065536A-C1A6-5407-35CC-75D34B3C7A87}" dt="2026-04-06T17:10:10.874" v="161" actId="20577"/>
          <ac:spMkLst>
            <pc:docMk/>
            <pc:sldMk cId="0" sldId="257"/>
            <ac:spMk id="31" creationId="{6E4C6232-CC11-3633-4312-E2B07E2311C2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1:27.124" v="213" actId="1076"/>
          <ac:spMkLst>
            <pc:docMk/>
            <pc:sldMk cId="0" sldId="257"/>
            <ac:spMk id="32" creationId="{784C2E40-7DE5-05BD-89BF-1F1EBC50B82E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2:21.859" v="224" actId="1076"/>
          <ac:spMkLst>
            <pc:docMk/>
            <pc:sldMk cId="0" sldId="257"/>
            <ac:spMk id="33" creationId="{D047D9BA-8BBA-7C6C-9C31-A618AB892E3F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2:21.875" v="225" actId="1076"/>
          <ac:spMkLst>
            <pc:docMk/>
            <pc:sldMk cId="0" sldId="257"/>
            <ac:spMk id="34" creationId="{5381E5F1-0B67-8A7A-3BE6-8D345683C86A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2:12.984" v="221" actId="1076"/>
          <ac:spMkLst>
            <pc:docMk/>
            <pc:sldMk cId="0" sldId="257"/>
            <ac:spMk id="35" creationId="{7821EEA6-54E4-21E3-D24E-4C34F69DCA55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2:31.375" v="226" actId="1076"/>
          <ac:spMkLst>
            <pc:docMk/>
            <pc:sldMk cId="0" sldId="257"/>
            <ac:spMk id="36" creationId="{E88AF827-031E-8EA3-7061-A57FE9BAD5BC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2:31.406" v="227" actId="1076"/>
          <ac:spMkLst>
            <pc:docMk/>
            <pc:sldMk cId="0" sldId="257"/>
            <ac:spMk id="37" creationId="{DD8AB5AA-9CC1-9CED-6455-04F928D4BE85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7:38.356" v="66" actId="1076"/>
          <ac:spMkLst>
            <pc:docMk/>
            <pc:sldMk cId="0" sldId="257"/>
            <ac:spMk id="38" creationId="{113465D1-0349-64DC-9982-9FF97D8DE3E2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7:57.200" v="93" actId="20577"/>
          <ac:spMkLst>
            <pc:docMk/>
            <pc:sldMk cId="0" sldId="257"/>
            <ac:spMk id="39" creationId="{1FF5F176-A2C7-7CDE-7721-F648E001F345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07:59.762" v="94" actId="20577"/>
          <ac:spMkLst>
            <pc:docMk/>
            <pc:sldMk cId="0" sldId="257"/>
            <ac:spMk id="40" creationId="{23826C3A-91D3-09E7-E1A7-F6AB5D3F67F8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3:34.720" v="254" actId="1076"/>
          <ac:spMkLst>
            <pc:docMk/>
            <pc:sldMk cId="0" sldId="257"/>
            <ac:spMk id="41" creationId="{BF28116D-D1A3-C2FB-E32D-661E37A3D6AB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3:23.110" v="252" actId="20577"/>
          <ac:spMkLst>
            <pc:docMk/>
            <pc:sldMk cId="0" sldId="257"/>
            <ac:spMk id="42" creationId="{6BF1A5D5-8342-4EB9-526D-AE45273F834F}"/>
          </ac:spMkLst>
        </pc:spChg>
        <pc:spChg chg="add mod">
          <ac:chgData name="Juan Ignacio Ciereszko" userId="S::juanignacio@texosolutionsgroupsrl.com.ar::0eb3f1d3-e8b0-4855-9c21-c0be4b035175" providerId="AD" clId="Web-{8065536A-C1A6-5407-35CC-75D34B3C7A87}" dt="2026-04-06T17:13:26.719" v="253" actId="20577"/>
          <ac:spMkLst>
            <pc:docMk/>
            <pc:sldMk cId="0" sldId="257"/>
            <ac:spMk id="43" creationId="{0D734A4E-DB09-308C-2DD6-7FD5339D05A5}"/>
          </ac:spMkLst>
        </pc:spChg>
        <pc:graphicFrameChg chg="mod modGraphic">
          <ac:chgData name="Juan Ignacio Ciereszko" userId="S::juanignacio@texosolutionsgroupsrl.com.ar::0eb3f1d3-e8b0-4855-9c21-c0be4b035175" providerId="AD" clId="Web-{8065536A-C1A6-5407-35CC-75D34B3C7A87}" dt="2026-04-06T17:05:45.853" v="27"/>
          <ac:graphicFrameMkLst>
            <pc:docMk/>
            <pc:sldMk cId="0" sldId="257"/>
            <ac:graphicFrameMk id="12" creationId="{00000000-0000-0000-0000-000000000000}"/>
          </ac:graphicFrameMkLst>
        </pc:graphicFrameChg>
      </pc:sldChg>
      <pc:sldChg chg="modSp">
        <pc:chgData name="Juan Ignacio Ciereszko" userId="S::juanignacio@texosolutionsgroupsrl.com.ar::0eb3f1d3-e8b0-4855-9c21-c0be4b035175" providerId="AD" clId="Web-{8065536A-C1A6-5407-35CC-75D34B3C7A87}" dt="2026-04-06T19:43:07.018" v="1309" actId="20577"/>
        <pc:sldMkLst>
          <pc:docMk/>
          <pc:sldMk cId="1856090266" sldId="309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9:43:07.018" v="1309" actId="20577"/>
          <ac:spMkLst>
            <pc:docMk/>
            <pc:sldMk cId="1856090266" sldId="309"/>
            <ac:spMk id="2" creationId="{DB8528E5-436A-520D-80BF-855E712C0252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6:48.192" v="319" actId="20577"/>
          <ac:spMkLst>
            <pc:docMk/>
            <pc:sldMk cId="1856090266" sldId="309"/>
            <ac:spMk id="19" creationId="{B36B31F4-C781-EFA7-C7F6-631F8EFBF532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6:55.286" v="323" actId="20577"/>
          <ac:spMkLst>
            <pc:docMk/>
            <pc:sldMk cId="1856090266" sldId="309"/>
            <ac:spMk id="30" creationId="{337E88BF-976E-56E9-E042-CEFB73180D90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6:59.099" v="328" actId="20577"/>
          <ac:spMkLst>
            <pc:docMk/>
            <pc:sldMk cId="1856090266" sldId="309"/>
            <ac:spMk id="39" creationId="{E8FC58BC-B559-DC3C-3D7C-67468AF2E65B}"/>
          </ac:spMkLst>
        </pc:spChg>
      </pc:sldChg>
      <pc:sldChg chg="modSp">
        <pc:chgData name="Juan Ignacio Ciereszko" userId="S::juanignacio@texosolutionsgroupsrl.com.ar::0eb3f1d3-e8b0-4855-9c21-c0be4b035175" providerId="AD" clId="Web-{8065536A-C1A6-5407-35CC-75D34B3C7A87}" dt="2026-04-06T18:37:05.615" v="332" actId="20577"/>
        <pc:sldMkLst>
          <pc:docMk/>
          <pc:sldMk cId="2641449250" sldId="311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8:37:05.615" v="332" actId="20577"/>
          <ac:spMkLst>
            <pc:docMk/>
            <pc:sldMk cId="2641449250" sldId="311"/>
            <ac:spMk id="19" creationId="{CB54B378-7B15-81F0-7F16-65B296BF91B8}"/>
          </ac:spMkLst>
        </pc:spChg>
      </pc:sldChg>
      <pc:sldChg chg="modSp">
        <pc:chgData name="Juan Ignacio Ciereszko" userId="S::juanignacio@texosolutionsgroupsrl.com.ar::0eb3f1d3-e8b0-4855-9c21-c0be4b035175" providerId="AD" clId="Web-{8065536A-C1A6-5407-35CC-75D34B3C7A87}" dt="2026-04-06T18:37:21.585" v="345" actId="20577"/>
        <pc:sldMkLst>
          <pc:docMk/>
          <pc:sldMk cId="25695694" sldId="315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8:37:13.053" v="337" actId="20577"/>
          <ac:spMkLst>
            <pc:docMk/>
            <pc:sldMk cId="25695694" sldId="315"/>
            <ac:spMk id="19" creationId="{E7C205A3-B379-C911-D3A5-1FFE2F179C09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7:17.397" v="342" actId="20577"/>
          <ac:spMkLst>
            <pc:docMk/>
            <pc:sldMk cId="25695694" sldId="315"/>
            <ac:spMk id="30" creationId="{8DBB75E8-DA5C-5696-DBAF-7EF70B903D29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7:21.585" v="345" actId="20577"/>
          <ac:spMkLst>
            <pc:docMk/>
            <pc:sldMk cId="25695694" sldId="315"/>
            <ac:spMk id="39" creationId="{9DB45829-9F7B-2610-542F-BAC6EFD6FB2A}"/>
          </ac:spMkLst>
        </pc:spChg>
      </pc:sldChg>
      <pc:sldChg chg="modSp">
        <pc:chgData name="Juan Ignacio Ciereszko" userId="S::juanignacio@texosolutionsgroupsrl.com.ar::0eb3f1d3-e8b0-4855-9c21-c0be4b035175" providerId="AD" clId="Web-{8065536A-C1A6-5407-35CC-75D34B3C7A87}" dt="2026-04-06T19:45:22.453" v="1327" actId="20577"/>
        <pc:sldMkLst>
          <pc:docMk/>
          <pc:sldMk cId="4021574501" sldId="331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9:45:22.453" v="1327" actId="20577"/>
          <ac:spMkLst>
            <pc:docMk/>
            <pc:sldMk cId="4021574501" sldId="331"/>
            <ac:spMk id="2" creationId="{F49A6693-E500-879B-21EB-5358ADAA2252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7:30.070" v="350" actId="20577"/>
          <ac:spMkLst>
            <pc:docMk/>
            <pc:sldMk cId="4021574501" sldId="331"/>
            <ac:spMk id="19" creationId="{C21C59A2-E07B-5AE4-00BB-C7763DB54126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7:35.758" v="354" actId="20577"/>
          <ac:spMkLst>
            <pc:docMk/>
            <pc:sldMk cId="4021574501" sldId="331"/>
            <ac:spMk id="30" creationId="{53F99348-3DE6-7107-3D22-821B835EEA66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7:45.930" v="357" actId="20577"/>
          <ac:spMkLst>
            <pc:docMk/>
            <pc:sldMk cId="4021574501" sldId="331"/>
            <ac:spMk id="39" creationId="{C3CCCB18-4F8E-4BD6-F2EA-CA80C58F4985}"/>
          </ac:spMkLst>
        </pc:spChg>
      </pc:sldChg>
      <pc:sldChg chg="modSp">
        <pc:chgData name="Juan Ignacio Ciereszko" userId="S::juanignacio@texosolutionsgroupsrl.com.ar::0eb3f1d3-e8b0-4855-9c21-c0be4b035175" providerId="AD" clId="Web-{8065536A-C1A6-5407-35CC-75D34B3C7A87}" dt="2026-04-06T18:38:01.556" v="369" actId="20577"/>
        <pc:sldMkLst>
          <pc:docMk/>
          <pc:sldMk cId="2811249820" sldId="332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8:37:52.790" v="361" actId="20577"/>
          <ac:spMkLst>
            <pc:docMk/>
            <pc:sldMk cId="2811249820" sldId="332"/>
            <ac:spMk id="19" creationId="{928DBEC0-3794-6A33-9C12-53777751579A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7:57.478" v="366" actId="20577"/>
          <ac:spMkLst>
            <pc:docMk/>
            <pc:sldMk cId="2811249820" sldId="332"/>
            <ac:spMk id="30" creationId="{48264C1D-BBB2-A28C-3D5A-C8FBB901E970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38:01.556" v="369" actId="20577"/>
          <ac:spMkLst>
            <pc:docMk/>
            <pc:sldMk cId="2811249820" sldId="332"/>
            <ac:spMk id="39" creationId="{C775033B-C20C-4725-44EA-8EBB531067F6}"/>
          </ac:spMkLst>
        </pc:spChg>
      </pc:sldChg>
      <pc:sldChg chg="addSp delSp modSp add replId">
        <pc:chgData name="Juan Ignacio Ciereszko" userId="S::juanignacio@texosolutionsgroupsrl.com.ar::0eb3f1d3-e8b0-4855-9c21-c0be4b035175" providerId="AD" clId="Web-{8065536A-C1A6-5407-35CC-75D34B3C7A87}" dt="2026-04-06T18:41:22.238" v="494" actId="20577"/>
        <pc:sldMkLst>
          <pc:docMk/>
          <pc:sldMk cId="1034137539" sldId="333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8:39:54.594" v="455" actId="20577"/>
          <ac:spMkLst>
            <pc:docMk/>
            <pc:sldMk cId="1034137539" sldId="333"/>
            <ac:spMk id="19" creationId="{CC8E6345-5BD4-AF8E-BD1E-6A076ACC2C19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40:53.471" v="485" actId="20577"/>
          <ac:spMkLst>
            <pc:docMk/>
            <pc:sldMk cId="1034137539" sldId="333"/>
            <ac:spMk id="29" creationId="{88A1B199-A27F-9D77-AE04-968B938ED39B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41:19.066" v="491" actId="20577"/>
          <ac:spMkLst>
            <pc:docMk/>
            <pc:sldMk cId="1034137539" sldId="333"/>
            <ac:spMk id="30" creationId="{8C38E8FB-69A5-96C7-B622-2B8DEF71B86C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41:22.238" v="494" actId="20577"/>
          <ac:spMkLst>
            <pc:docMk/>
            <pc:sldMk cId="1034137539" sldId="333"/>
            <ac:spMk id="39" creationId="{F68C57A2-7834-07CF-615E-1D7E36414A0C}"/>
          </ac:spMkLst>
        </pc:spChg>
        <pc:picChg chg="add mod">
          <ac:chgData name="Juan Ignacio Ciereszko" userId="S::juanignacio@texosolutionsgroupsrl.com.ar::0eb3f1d3-e8b0-4855-9c21-c0be4b035175" providerId="AD" clId="Web-{8065536A-C1A6-5407-35CC-75D34B3C7A87}" dt="2026-04-06T18:34:19.911" v="265" actId="14100"/>
          <ac:picMkLst>
            <pc:docMk/>
            <pc:sldMk cId="1034137539" sldId="333"/>
            <ac:picMk id="6" creationId="{81DB8ECD-21BD-B25B-0C32-D185CEB4D323}"/>
          </ac:picMkLst>
        </pc:picChg>
        <pc:picChg chg="add del mod">
          <ac:chgData name="Juan Ignacio Ciereszko" userId="S::juanignacio@texosolutionsgroupsrl.com.ar::0eb3f1d3-e8b0-4855-9c21-c0be4b035175" providerId="AD" clId="Web-{8065536A-C1A6-5407-35CC-75D34B3C7A87}" dt="2026-04-06T18:41:09.784" v="486"/>
          <ac:picMkLst>
            <pc:docMk/>
            <pc:sldMk cId="1034137539" sldId="333"/>
            <ac:picMk id="7" creationId="{A98ACD14-83DF-4809-70E3-27A3A3751FAE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31:23.299" v="256"/>
          <ac:picMkLst>
            <pc:docMk/>
            <pc:sldMk cId="1034137539" sldId="333"/>
            <ac:picMk id="2050" creationId="{737A044C-C7D7-E4BF-1CC0-1EBC5EFD0F42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31:25.830" v="258"/>
          <ac:picMkLst>
            <pc:docMk/>
            <pc:sldMk cId="1034137539" sldId="333"/>
            <ac:picMk id="2052" creationId="{4E1577E9-E813-FD09-6112-4D2F67A0B04C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31:24.534" v="257"/>
          <ac:picMkLst>
            <pc:docMk/>
            <pc:sldMk cId="1034137539" sldId="333"/>
            <ac:picMk id="2054" creationId="{143F0ABF-BD21-B25E-4C1E-4F23A9F7D9F3}"/>
          </ac:picMkLst>
        </pc:picChg>
      </pc:sldChg>
      <pc:sldChg chg="addSp delSp modSp">
        <pc:chgData name="Juan Ignacio Ciereszko" userId="S::juanignacio@texosolutionsgroupsrl.com.ar::0eb3f1d3-e8b0-4855-9c21-c0be4b035175" providerId="AD" clId="Web-{8065536A-C1A6-5407-35CC-75D34B3C7A87}" dt="2026-04-06T18:57:52.639" v="691" actId="1076"/>
        <pc:sldMkLst>
          <pc:docMk/>
          <pc:sldMk cId="1932321934" sldId="334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8:52:44.463" v="678" actId="20577"/>
          <ac:spMkLst>
            <pc:docMk/>
            <pc:sldMk cId="1932321934" sldId="334"/>
            <ac:spMk id="19" creationId="{55F34859-BFDE-7708-3126-90DC7F2D371D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44:40.962" v="574" actId="20577"/>
          <ac:spMkLst>
            <pc:docMk/>
            <pc:sldMk cId="1932321934" sldId="334"/>
            <ac:spMk id="30" creationId="{733F1933-B8CD-99F8-D664-ECED3719467A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44:58.603" v="578" actId="20577"/>
          <ac:spMkLst>
            <pc:docMk/>
            <pc:sldMk cId="1932321934" sldId="334"/>
            <ac:spMk id="32" creationId="{DC4CA55F-9F91-F0AD-27B5-4918673F2C83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51:51.160" v="655" actId="20577"/>
          <ac:spMkLst>
            <pc:docMk/>
            <pc:sldMk cId="1932321934" sldId="334"/>
            <ac:spMk id="39" creationId="{2C00DFD5-243C-554F-BE71-7A24987252EF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8:52:30.696" v="675" actId="20577"/>
          <ac:spMkLst>
            <pc:docMk/>
            <pc:sldMk cId="1932321934" sldId="334"/>
            <ac:spMk id="41" creationId="{067FD408-86A2-C710-6547-3DB28A9204F7}"/>
          </ac:spMkLst>
        </pc:spChg>
        <pc:picChg chg="add del mod">
          <ac:chgData name="Juan Ignacio Ciereszko" userId="S::juanignacio@texosolutionsgroupsrl.com.ar::0eb3f1d3-e8b0-4855-9c21-c0be4b035175" providerId="AD" clId="Web-{8065536A-C1A6-5407-35CC-75D34B3C7A87}" dt="2026-04-06T18:52:54.511" v="680"/>
          <ac:picMkLst>
            <pc:docMk/>
            <pc:sldMk cId="1932321934" sldId="334"/>
            <ac:picMk id="8" creationId="{60BD4712-CB57-C2B8-8A88-0009150DDB9A}"/>
          </ac:picMkLst>
        </pc:picChg>
        <pc:picChg chg="add del mod">
          <ac:chgData name="Juan Ignacio Ciereszko" userId="S::juanignacio@texosolutionsgroupsrl.com.ar::0eb3f1d3-e8b0-4855-9c21-c0be4b035175" providerId="AD" clId="Web-{8065536A-C1A6-5407-35CC-75D34B3C7A87}" dt="2026-04-06T18:52:56.761" v="681"/>
          <ac:picMkLst>
            <pc:docMk/>
            <pc:sldMk cId="1932321934" sldId="334"/>
            <ac:picMk id="9" creationId="{54E4871F-F444-3626-CFFF-3D6520B217EC}"/>
          </ac:picMkLst>
        </pc:picChg>
        <pc:picChg chg="add mod">
          <ac:chgData name="Juan Ignacio Ciereszko" userId="S::juanignacio@texosolutionsgroupsrl.com.ar::0eb3f1d3-e8b0-4855-9c21-c0be4b035175" providerId="AD" clId="Web-{8065536A-C1A6-5407-35CC-75D34B3C7A87}" dt="2026-04-06T18:57:52.639" v="691" actId="1076"/>
          <ac:picMkLst>
            <pc:docMk/>
            <pc:sldMk cId="1932321934" sldId="334"/>
            <ac:picMk id="10" creationId="{8DA6D134-9933-70D8-7DBC-4E2C8865AFAA}"/>
          </ac:picMkLst>
        </pc:picChg>
        <pc:picChg chg="add mod">
          <ac:chgData name="Juan Ignacio Ciereszko" userId="S::juanignacio@texosolutionsgroupsrl.com.ar::0eb3f1d3-e8b0-4855-9c21-c0be4b035175" providerId="AD" clId="Web-{8065536A-C1A6-5407-35CC-75D34B3C7A87}" dt="2026-04-06T18:57:49.186" v="690" actId="1076"/>
          <ac:picMkLst>
            <pc:docMk/>
            <pc:sldMk cId="1932321934" sldId="334"/>
            <ac:picMk id="12" creationId="{8EEC1B3F-6184-763B-5DC8-FFA71A4E2796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41:58.286" v="495"/>
          <ac:picMkLst>
            <pc:docMk/>
            <pc:sldMk cId="1932321934" sldId="334"/>
            <ac:picMk id="3074" creationId="{CAE626B4-1D5A-A8C5-E10A-D3267EA52E95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42:01.849" v="496"/>
          <ac:picMkLst>
            <pc:docMk/>
            <pc:sldMk cId="1932321934" sldId="334"/>
            <ac:picMk id="3076" creationId="{AD33238D-12BF-4425-2A95-54E8A5D7BB01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52:49.041" v="679"/>
          <ac:picMkLst>
            <pc:docMk/>
            <pc:sldMk cId="1932321934" sldId="334"/>
            <ac:picMk id="4098" creationId="{8B8101D3-B389-8B8C-7E82-1888494AC4D8}"/>
          </ac:picMkLst>
        </pc:picChg>
        <pc:picChg chg="mod">
          <ac:chgData name="Juan Ignacio Ciereszko" userId="S::juanignacio@texosolutionsgroupsrl.com.ar::0eb3f1d3-e8b0-4855-9c21-c0be4b035175" providerId="AD" clId="Web-{8065536A-C1A6-5407-35CC-75D34B3C7A87}" dt="2026-04-06T18:57:22.747" v="689" actId="1076"/>
          <ac:picMkLst>
            <pc:docMk/>
            <pc:sldMk cId="1932321934" sldId="334"/>
            <ac:picMk id="4100" creationId="{F892DF9B-058D-FB85-30BB-4EA88CD05CCB}"/>
          </ac:picMkLst>
        </pc:picChg>
      </pc:sldChg>
      <pc:sldChg chg="addSp delSp modSp">
        <pc:chgData name="Juan Ignacio Ciereszko" userId="S::juanignacio@texosolutionsgroupsrl.com.ar::0eb3f1d3-e8b0-4855-9c21-c0be4b035175" providerId="AD" clId="Web-{8065536A-C1A6-5407-35CC-75D34B3C7A87}" dt="2026-04-06T19:14:32.524" v="921" actId="20577"/>
        <pc:sldMkLst>
          <pc:docMk/>
          <pc:sldMk cId="2827223785" sldId="335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9:14:23.461" v="913" actId="20577"/>
          <ac:spMkLst>
            <pc:docMk/>
            <pc:sldMk cId="2827223785" sldId="335"/>
            <ac:spMk id="19" creationId="{E63C0433-FBCD-8CF3-FC95-1323D8319B1F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14:27.368" v="917" actId="20577"/>
          <ac:spMkLst>
            <pc:docMk/>
            <pc:sldMk cId="2827223785" sldId="335"/>
            <ac:spMk id="30" creationId="{E3899D04-490F-6789-61D4-331CBB040867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14:32.524" v="921" actId="20577"/>
          <ac:spMkLst>
            <pc:docMk/>
            <pc:sldMk cId="2827223785" sldId="335"/>
            <ac:spMk id="39" creationId="{8928219A-6085-9402-2295-0DF2F4AD487A}"/>
          </ac:spMkLst>
        </pc:spChg>
        <pc:picChg chg="add del mod">
          <ac:chgData name="Juan Ignacio Ciereszko" userId="S::juanignacio@texosolutionsgroupsrl.com.ar::0eb3f1d3-e8b0-4855-9c21-c0be4b035175" providerId="AD" clId="Web-{8065536A-C1A6-5407-35CC-75D34B3C7A87}" dt="2026-04-06T18:58:50.235" v="699"/>
          <ac:picMkLst>
            <pc:docMk/>
            <pc:sldMk cId="2827223785" sldId="335"/>
            <ac:picMk id="6" creationId="{94B137CA-E00C-D6B0-7256-8E76E023506A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56:53.058" v="682"/>
          <ac:picMkLst>
            <pc:docMk/>
            <pc:sldMk cId="2827223785" sldId="335"/>
            <ac:picMk id="8" creationId="{2417F45A-F571-2379-C5E2-1279E7465A6C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8:57:06.793" v="685"/>
          <ac:picMkLst>
            <pc:docMk/>
            <pc:sldMk cId="2827223785" sldId="335"/>
            <ac:picMk id="9" creationId="{BDFF1881-DDFC-43B7-6E9E-2A99EEC10B68}"/>
          </ac:picMkLst>
        </pc:picChg>
      </pc:sldChg>
      <pc:sldChg chg="addSp modSp add replId">
        <pc:chgData name="Juan Ignacio Ciereszko" userId="S::juanignacio@texosolutionsgroupsrl.com.ar::0eb3f1d3-e8b0-4855-9c21-c0be4b035175" providerId="AD" clId="Web-{8065536A-C1A6-5407-35CC-75D34B3C7A87}" dt="2026-04-06T20:10:46.608" v="1365" actId="20577"/>
        <pc:sldMkLst>
          <pc:docMk/>
          <pc:sldMk cId="3763864883" sldId="336"/>
        </pc:sldMkLst>
        <pc:spChg chg="mod">
          <ac:chgData name="Juan Ignacio Ciereszko" userId="S::juanignacio@texosolutionsgroupsrl.com.ar::0eb3f1d3-e8b0-4855-9c21-c0be4b035175" providerId="AD" clId="Web-{8065536A-C1A6-5407-35CC-75D34B3C7A87}" dt="2026-04-06T19:46:21.225" v="1357" actId="20577"/>
          <ac:spMkLst>
            <pc:docMk/>
            <pc:sldMk cId="3763864883" sldId="336"/>
            <ac:spMk id="4" creationId="{172A666A-6F24-B40F-AE7F-9A2E04337839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14:40.290" v="924" actId="20577"/>
          <ac:spMkLst>
            <pc:docMk/>
            <pc:sldMk cId="3763864883" sldId="336"/>
            <ac:spMk id="19" creationId="{CD6451E3-BCEB-06B9-2A41-C68F29F267E8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12:32.971" v="905" actId="20577"/>
          <ac:spMkLst>
            <pc:docMk/>
            <pc:sldMk cId="3763864883" sldId="336"/>
            <ac:spMk id="29" creationId="{E911C58F-EB06-2A87-6676-7687D66220CF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20:10:46.608" v="1365" actId="20577"/>
          <ac:spMkLst>
            <pc:docMk/>
            <pc:sldMk cId="3763864883" sldId="336"/>
            <ac:spMk id="30" creationId="{BF1214CE-572D-594F-A06A-C494C9AEF49C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09:32.911" v="848" actId="20577"/>
          <ac:spMkLst>
            <pc:docMk/>
            <pc:sldMk cId="3763864883" sldId="336"/>
            <ac:spMk id="32" creationId="{C5C33763-F7CB-9C30-CF08-07A43768296C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14:51.134" v="934" actId="20577"/>
          <ac:spMkLst>
            <pc:docMk/>
            <pc:sldMk cId="3763864883" sldId="336"/>
            <ac:spMk id="39" creationId="{C388D227-834D-B2E2-C9B2-798ACF5F80DC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12:22.408" v="904" actId="20577"/>
          <ac:spMkLst>
            <pc:docMk/>
            <pc:sldMk cId="3763864883" sldId="336"/>
            <ac:spMk id="41" creationId="{CCAC15C2-C388-EBDC-ACF4-3190A8915138}"/>
          </ac:spMkLst>
        </pc:spChg>
        <pc:picChg chg="mod">
          <ac:chgData name="Juan Ignacio Ciereszko" userId="S::juanignacio@texosolutionsgroupsrl.com.ar::0eb3f1d3-e8b0-4855-9c21-c0be4b035175" providerId="AD" clId="Web-{8065536A-C1A6-5407-35CC-75D34B3C7A87}" dt="2026-04-06T18:59:05.532" v="702" actId="1076"/>
          <ac:picMkLst>
            <pc:docMk/>
            <pc:sldMk cId="3763864883" sldId="336"/>
            <ac:picMk id="6" creationId="{1437D1CE-CE47-887D-324E-F9D5D98D6B66}"/>
          </ac:picMkLst>
        </pc:picChg>
        <pc:picChg chg="add mod">
          <ac:chgData name="Juan Ignacio Ciereszko" userId="S::juanignacio@texosolutionsgroupsrl.com.ar::0eb3f1d3-e8b0-4855-9c21-c0be4b035175" providerId="AD" clId="Web-{8065536A-C1A6-5407-35CC-75D34B3C7A87}" dt="2026-04-06T19:07:16.965" v="794" actId="1076"/>
          <ac:picMkLst>
            <pc:docMk/>
            <pc:sldMk cId="3763864883" sldId="336"/>
            <ac:picMk id="7" creationId="{C2EBB28B-2841-EE2C-F9F6-0B639BAB9380}"/>
          </ac:picMkLst>
        </pc:picChg>
        <pc:picChg chg="add mod">
          <ac:chgData name="Juan Ignacio Ciereszko" userId="S::juanignacio@texosolutionsgroupsrl.com.ar::0eb3f1d3-e8b0-4855-9c21-c0be4b035175" providerId="AD" clId="Web-{8065536A-C1A6-5407-35CC-75D34B3C7A87}" dt="2026-04-06T19:09:54.225" v="854" actId="14100"/>
          <ac:picMkLst>
            <pc:docMk/>
            <pc:sldMk cId="3763864883" sldId="336"/>
            <ac:picMk id="8" creationId="{59D6A4FD-C1FB-93C4-5C94-283D1D62A0FB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8065536A-C1A6-5407-35CC-75D34B3C7A87}" dt="2026-04-06T20:12:19.750" v="1394" actId="20577"/>
        <pc:sldMkLst>
          <pc:docMk/>
          <pc:sldMk cId="2975262737" sldId="337"/>
        </pc:sldMkLst>
        <pc:spChg chg="add del mod">
          <ac:chgData name="Juan Ignacio Ciereszko" userId="S::juanignacio@texosolutionsgroupsrl.com.ar::0eb3f1d3-e8b0-4855-9c21-c0be4b035175" providerId="AD" clId="Web-{8065536A-C1A6-5407-35CC-75D34B3C7A87}" dt="2026-04-06T19:45:50.316" v="1334" actId="20577"/>
          <ac:spMkLst>
            <pc:docMk/>
            <pc:sldMk cId="2975262737" sldId="337"/>
            <ac:spMk id="2" creationId="{9139F2C5-ACE0-2DB9-F36E-21AFD37FB4BE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46:06.193" v="1346" actId="20577"/>
          <ac:spMkLst>
            <pc:docMk/>
            <pc:sldMk cId="2975262737" sldId="337"/>
            <ac:spMk id="4" creationId="{AB2A7395-C9F4-0035-1886-B9BE91405D14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20:11:12.140" v="1374" actId="20577"/>
          <ac:spMkLst>
            <pc:docMk/>
            <pc:sldMk cId="2975262737" sldId="337"/>
            <ac:spMk id="19" creationId="{0691F641-9069-7B9F-0847-EF85D4D371CB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18:22.516" v="1034" actId="20577"/>
          <ac:spMkLst>
            <pc:docMk/>
            <pc:sldMk cId="2975262737" sldId="337"/>
            <ac:spMk id="29" creationId="{A91E7F08-71A2-8B9F-D7FB-9C31200C8297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20:11:26.374" v="1385" actId="20577"/>
          <ac:spMkLst>
            <pc:docMk/>
            <pc:sldMk cId="2975262737" sldId="337"/>
            <ac:spMk id="30" creationId="{7B28A721-663D-92B9-BA04-F1546A7D0CEF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22:55.584" v="1198" actId="20577"/>
          <ac:spMkLst>
            <pc:docMk/>
            <pc:sldMk cId="2975262737" sldId="337"/>
            <ac:spMk id="32" creationId="{8FD815D6-7F6E-27AC-6AF8-F30D7EC1D807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20:12:19.750" v="1394" actId="20577"/>
          <ac:spMkLst>
            <pc:docMk/>
            <pc:sldMk cId="2975262737" sldId="337"/>
            <ac:spMk id="39" creationId="{EAC35B5F-5AB0-F473-8EB7-3F2DDF916935}"/>
          </ac:spMkLst>
        </pc:spChg>
        <pc:spChg chg="mod">
          <ac:chgData name="Juan Ignacio Ciereszko" userId="S::juanignacio@texosolutionsgroupsrl.com.ar::0eb3f1d3-e8b0-4855-9c21-c0be4b035175" providerId="AD" clId="Web-{8065536A-C1A6-5407-35CC-75D34B3C7A87}" dt="2026-04-06T19:26:48.939" v="1303" actId="20577"/>
          <ac:spMkLst>
            <pc:docMk/>
            <pc:sldMk cId="2975262737" sldId="337"/>
            <ac:spMk id="41" creationId="{E3616311-E3C0-383A-6689-75185C7D3434}"/>
          </ac:spMkLst>
        </pc:spChg>
        <pc:graphicFrameChg chg="add del mod">
          <ac:chgData name="Juan Ignacio Ciereszko" userId="S::juanignacio@texosolutionsgroupsrl.com.ar::0eb3f1d3-e8b0-4855-9c21-c0be4b035175" providerId="AD" clId="Web-{8065536A-C1A6-5407-35CC-75D34B3C7A87}" dt="2026-04-06T19:21:53.552" v="1122"/>
          <ac:graphicFrameMkLst>
            <pc:docMk/>
            <pc:sldMk cId="2975262737" sldId="337"/>
            <ac:graphicFrameMk id="13" creationId="{1EF7C769-0457-D569-5CE2-A5B7E5BAAF70}"/>
          </ac:graphicFrameMkLst>
        </pc:graphicFrameChg>
        <pc:picChg chg="del">
          <ac:chgData name="Juan Ignacio Ciereszko" userId="S::juanignacio@texosolutionsgroupsrl.com.ar::0eb3f1d3-e8b0-4855-9c21-c0be4b035175" providerId="AD" clId="Web-{8065536A-C1A6-5407-35CC-75D34B3C7A87}" dt="2026-04-06T19:15:36.370" v="936"/>
          <ac:picMkLst>
            <pc:docMk/>
            <pc:sldMk cId="2975262737" sldId="337"/>
            <ac:picMk id="6" creationId="{328DD223-E868-222E-E376-FF754DBD2556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9:18:30.766" v="1035"/>
          <ac:picMkLst>
            <pc:docMk/>
            <pc:sldMk cId="2975262737" sldId="337"/>
            <ac:picMk id="7" creationId="{6B57E5EF-0871-E4F5-76DC-F40AB76CF9D6}"/>
          </ac:picMkLst>
        </pc:picChg>
        <pc:picChg chg="del">
          <ac:chgData name="Juan Ignacio Ciereszko" userId="S::juanignacio@texosolutionsgroupsrl.com.ar::0eb3f1d3-e8b0-4855-9c21-c0be4b035175" providerId="AD" clId="Web-{8065536A-C1A6-5407-35CC-75D34B3C7A87}" dt="2026-04-06T19:23:00.928" v="1200"/>
          <ac:picMkLst>
            <pc:docMk/>
            <pc:sldMk cId="2975262737" sldId="337"/>
            <ac:picMk id="8" creationId="{06133E75-BEFA-82A1-587D-4939732FAC9D}"/>
          </ac:picMkLst>
        </pc:picChg>
        <pc:picChg chg="add mod">
          <ac:chgData name="Juan Ignacio Ciereszko" userId="S::juanignacio@texosolutionsgroupsrl.com.ar::0eb3f1d3-e8b0-4855-9c21-c0be4b035175" providerId="AD" clId="Web-{8065536A-C1A6-5407-35CC-75D34B3C7A87}" dt="2026-04-06T19:16:01.106" v="940" actId="1076"/>
          <ac:picMkLst>
            <pc:docMk/>
            <pc:sldMk cId="2975262737" sldId="337"/>
            <ac:picMk id="9" creationId="{B07F2B49-49DC-F7DE-15F2-614D734048A3}"/>
          </ac:picMkLst>
        </pc:picChg>
        <pc:picChg chg="add mod">
          <ac:chgData name="Juan Ignacio Ciereszko" userId="S::juanignacio@texosolutionsgroupsrl.com.ar::0eb3f1d3-e8b0-4855-9c21-c0be4b035175" providerId="AD" clId="Web-{8065536A-C1A6-5407-35CC-75D34B3C7A87}" dt="2026-04-06T19:19:19.627" v="1044" actId="14100"/>
          <ac:picMkLst>
            <pc:docMk/>
            <pc:sldMk cId="2975262737" sldId="337"/>
            <ac:picMk id="10" creationId="{D2A509F8-750A-0004-02C6-8ED758B24E46}"/>
          </ac:picMkLst>
        </pc:picChg>
        <pc:picChg chg="add del mod">
          <ac:chgData name="Juan Ignacio Ciereszko" userId="S::juanignacio@texosolutionsgroupsrl.com.ar::0eb3f1d3-e8b0-4855-9c21-c0be4b035175" providerId="AD" clId="Web-{8065536A-C1A6-5407-35CC-75D34B3C7A87}" dt="2026-04-06T19:22:58.178" v="1199"/>
          <ac:picMkLst>
            <pc:docMk/>
            <pc:sldMk cId="2975262737" sldId="337"/>
            <ac:picMk id="18" creationId="{7B156FFF-484F-CC2A-CA54-A5DA0DFEB94A}"/>
          </ac:picMkLst>
        </pc:picChg>
        <pc:picChg chg="add mod">
          <ac:chgData name="Juan Ignacio Ciereszko" userId="S::juanignacio@texosolutionsgroupsrl.com.ar::0eb3f1d3-e8b0-4855-9c21-c0be4b035175" providerId="AD" clId="Web-{8065536A-C1A6-5407-35CC-75D34B3C7A87}" dt="2026-04-06T19:23:46.132" v="1204" actId="1076"/>
          <ac:picMkLst>
            <pc:docMk/>
            <pc:sldMk cId="2975262737" sldId="337"/>
            <ac:picMk id="20" creationId="{F9CCD384-2B29-50F4-CE2F-88039DA29207}"/>
          </ac:picMkLst>
        </pc:picChg>
      </pc:sldChg>
    </pc:docChg>
  </pc:docChgLst>
  <pc:docChgLst>
    <pc:chgData name="Matias Robasso" userId="1d8dd030-2a6d-438b-be8a-9e4ac31bf2ac" providerId="ADAL" clId="{3B5A30AE-D2ED-4831-A63F-723BB3412FAF}"/>
    <pc:docChg chg="undo custSel addSld delSld modSld sldOrd">
      <pc:chgData name="Matias Robasso" userId="1d8dd030-2a6d-438b-be8a-9e4ac31bf2ac" providerId="ADAL" clId="{3B5A30AE-D2ED-4831-A63F-723BB3412FAF}" dt="2026-04-06T20:22:55.064" v="10342" actId="20577"/>
      <pc:docMkLst>
        <pc:docMk/>
      </pc:docMkLst>
      <pc:sldChg chg="addSp delSp modSp mod">
        <pc:chgData name="Matias Robasso" userId="1d8dd030-2a6d-438b-be8a-9e4ac31bf2ac" providerId="ADAL" clId="{3B5A30AE-D2ED-4831-A63F-723BB3412FAF}" dt="2026-04-06T19:43:09.547" v="9766" actId="20577"/>
        <pc:sldMkLst>
          <pc:docMk/>
          <pc:sldMk cId="0" sldId="256"/>
        </pc:sldMkLst>
        <pc:spChg chg="mod">
          <ac:chgData name="Matias Robasso" userId="1d8dd030-2a6d-438b-be8a-9e4ac31bf2ac" providerId="ADAL" clId="{3B5A30AE-D2ED-4831-A63F-723BB3412FAF}" dt="2026-04-03T00:20:07.697" v="4133" actId="14100"/>
          <ac:spMkLst>
            <pc:docMk/>
            <pc:sldMk cId="0" sldId="256"/>
            <ac:spMk id="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0:17.027" v="4135" actId="14100"/>
          <ac:spMkLst>
            <pc:docMk/>
            <pc:sldMk cId="0" sldId="256"/>
            <ac:spMk id="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7:15.175" v="4335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0:44.737" v="4144" actId="14100"/>
          <ac:spMkLst>
            <pc:docMk/>
            <pc:sldMk cId="0" sldId="256"/>
            <ac:spMk id="1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6T19:20:21.969" v="9285" actId="1035"/>
          <ac:spMkLst>
            <pc:docMk/>
            <pc:sldMk cId="0" sldId="256"/>
            <ac:spMk id="1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7:05.715" v="4334" actId="1076"/>
          <ac:spMkLst>
            <pc:docMk/>
            <pc:sldMk cId="0" sldId="256"/>
            <ac:spMk id="1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6T19:23:58.214" v="9388"/>
          <ac:spMkLst>
            <pc:docMk/>
            <pc:sldMk cId="0" sldId="256"/>
            <ac:spMk id="20" creationId="{6E901178-147B-1C49-6E2C-7FE20589C9EE}"/>
          </ac:spMkLst>
        </pc:spChg>
        <pc:spChg chg="mod">
          <ac:chgData name="Matias Robasso" userId="1d8dd030-2a6d-438b-be8a-9e4ac31bf2ac" providerId="ADAL" clId="{3B5A30AE-D2ED-4831-A63F-723BB3412FAF}" dt="2026-04-03T00:21:53.892" v="4184" actId="14100"/>
          <ac:spMkLst>
            <pc:docMk/>
            <pc:sldMk cId="0" sldId="256"/>
            <ac:spMk id="2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1:58.719" v="4185" actId="14100"/>
          <ac:spMkLst>
            <pc:docMk/>
            <pc:sldMk cId="0" sldId="256"/>
            <ac:spMk id="23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6:35.925" v="4332" actId="1076"/>
          <ac:spMkLst>
            <pc:docMk/>
            <pc:sldMk cId="0" sldId="256"/>
            <ac:spMk id="2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6T19:23:24.945" v="9328" actId="1036"/>
          <ac:spMkLst>
            <pc:docMk/>
            <pc:sldMk cId="0" sldId="256"/>
            <ac:spMk id="26" creationId="{9238DC2C-5A5C-3076-FFF5-93F2B810C159}"/>
          </ac:spMkLst>
        </pc:spChg>
        <pc:spChg chg="mod">
          <ac:chgData name="Matias Robasso" userId="1d8dd030-2a6d-438b-be8a-9e4ac31bf2ac" providerId="ADAL" clId="{3B5A30AE-D2ED-4831-A63F-723BB3412FAF}" dt="2026-04-06T19:23:58.214" v="9388"/>
          <ac:spMkLst>
            <pc:docMk/>
            <pc:sldMk cId="0" sldId="256"/>
            <ac:spMk id="27" creationId="{22FCD3BB-D3AD-2158-538E-2353A7ED4241}"/>
          </ac:spMkLst>
        </pc:spChg>
        <pc:spChg chg="mod">
          <ac:chgData name="Matias Robasso" userId="1d8dd030-2a6d-438b-be8a-9e4ac31bf2ac" providerId="ADAL" clId="{3B5A30AE-D2ED-4831-A63F-723BB3412FAF}" dt="2026-04-06T19:20:21.969" v="9285" actId="1035"/>
          <ac:spMkLst>
            <pc:docMk/>
            <pc:sldMk cId="0" sldId="256"/>
            <ac:spMk id="2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2:27.036" v="4190" actId="14100"/>
          <ac:spMkLst>
            <pc:docMk/>
            <pc:sldMk cId="0" sldId="256"/>
            <ac:spMk id="3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26:52.391" v="4333" actId="1076"/>
          <ac:spMkLst>
            <pc:docMk/>
            <pc:sldMk cId="0" sldId="256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6T19:23:24.945" v="9328" actId="1036"/>
          <ac:spMkLst>
            <pc:docMk/>
            <pc:sldMk cId="0" sldId="256"/>
            <ac:spMk id="33" creationId="{F2AC37DD-4214-9F46-4E6D-600AD7B2CF83}"/>
          </ac:spMkLst>
        </pc:spChg>
        <pc:spChg chg="add mod">
          <ac:chgData name="Matias Robasso" userId="1d8dd030-2a6d-438b-be8a-9e4ac31bf2ac" providerId="ADAL" clId="{3B5A30AE-D2ED-4831-A63F-723BB3412FAF}" dt="2026-04-06T19:25:58.972" v="9426" actId="20577"/>
          <ac:spMkLst>
            <pc:docMk/>
            <pc:sldMk cId="0" sldId="256"/>
            <ac:spMk id="34" creationId="{189A5C50-711E-86EE-EA2D-97683A0000E2}"/>
          </ac:spMkLst>
        </pc:spChg>
        <pc:spChg chg="mod">
          <ac:chgData name="Matias Robasso" userId="1d8dd030-2a6d-438b-be8a-9e4ac31bf2ac" providerId="ADAL" clId="{3B5A30AE-D2ED-4831-A63F-723BB3412FAF}" dt="2026-04-03T00:29:39.931" v="4416" actId="1035"/>
          <ac:spMkLst>
            <pc:docMk/>
            <pc:sldMk cId="0" sldId="256"/>
            <ac:spMk id="3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6T19:20:21.969" v="9285" actId="1035"/>
          <ac:spMkLst>
            <pc:docMk/>
            <pc:sldMk cId="0" sldId="256"/>
            <ac:spMk id="3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0:49:39.916" v="4453" actId="1036"/>
          <ac:spMkLst>
            <pc:docMk/>
            <pc:sldMk cId="0" sldId="256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6T19:37:43.252" v="9618" actId="1076"/>
          <ac:spMkLst>
            <pc:docMk/>
            <pc:sldMk cId="0" sldId="256"/>
            <ac:spMk id="40" creationId="{D143E8F7-6BB7-52DC-F40A-D3BEF4FDD8B2}"/>
          </ac:spMkLst>
        </pc:spChg>
        <pc:spChg chg="mod">
          <ac:chgData name="Matias Robasso" userId="1d8dd030-2a6d-438b-be8a-9e4ac31bf2ac" providerId="ADAL" clId="{3B5A30AE-D2ED-4831-A63F-723BB3412FAF}" dt="2026-04-03T00:22:56.366" v="4270" actId="1035"/>
          <ac:spMkLst>
            <pc:docMk/>
            <pc:sldMk cId="0" sldId="256"/>
            <ac:spMk id="43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6T19:34:35.600" v="9539"/>
          <ac:spMkLst>
            <pc:docMk/>
            <pc:sldMk cId="0" sldId="256"/>
            <ac:spMk id="45" creationId="{51BB3CD2-39B6-3A23-48E4-AF07D20A3BA5}"/>
          </ac:spMkLst>
        </pc:spChg>
        <pc:spChg chg="mod">
          <ac:chgData name="Matias Robasso" userId="1d8dd030-2a6d-438b-be8a-9e4ac31bf2ac" providerId="ADAL" clId="{3B5A30AE-D2ED-4831-A63F-723BB3412FAF}" dt="2026-04-06T19:34:35.600" v="9539"/>
          <ac:spMkLst>
            <pc:docMk/>
            <pc:sldMk cId="0" sldId="256"/>
            <ac:spMk id="46" creationId="{B7BBE4D0-3CAC-BD3F-AFD5-F243BA55BDDE}"/>
          </ac:spMkLst>
        </pc:spChg>
        <pc:spChg chg="add mod">
          <ac:chgData name="Matias Robasso" userId="1d8dd030-2a6d-438b-be8a-9e4ac31bf2ac" providerId="ADAL" clId="{3B5A30AE-D2ED-4831-A63F-723BB3412FAF}" dt="2026-04-06T19:38:55.695" v="9623" actId="1076"/>
          <ac:spMkLst>
            <pc:docMk/>
            <pc:sldMk cId="0" sldId="256"/>
            <ac:spMk id="47" creationId="{0F724231-8B1B-E5D8-F0DD-75FE1EF9D2B2}"/>
          </ac:spMkLst>
        </pc:spChg>
        <pc:spChg chg="add">
          <ac:chgData name="Matias Robasso" userId="1d8dd030-2a6d-438b-be8a-9e4ac31bf2ac" providerId="ADAL" clId="{3B5A30AE-D2ED-4831-A63F-723BB3412FAF}" dt="2026-04-06T19:34:53.772" v="9542"/>
          <ac:spMkLst>
            <pc:docMk/>
            <pc:sldMk cId="0" sldId="256"/>
            <ac:spMk id="49" creationId="{225B8471-71C4-7E24-CC8D-2364E19645B9}"/>
          </ac:spMkLst>
        </pc:spChg>
        <pc:spChg chg="mod">
          <ac:chgData name="Matias Robasso" userId="1d8dd030-2a6d-438b-be8a-9e4ac31bf2ac" providerId="ADAL" clId="{3B5A30AE-D2ED-4831-A63F-723BB3412FAF}" dt="2026-04-03T03:45:36.993" v="7764" actId="20577"/>
          <ac:spMkLst>
            <pc:docMk/>
            <pc:sldMk cId="0" sldId="256"/>
            <ac:spMk id="58" creationId="{10B77936-4207-71AA-B789-EAE99D95B6BF}"/>
          </ac:spMkLst>
        </pc:spChg>
        <pc:spChg chg="mod">
          <ac:chgData name="Matias Robasso" userId="1d8dd030-2a6d-438b-be8a-9e4ac31bf2ac" providerId="ADAL" clId="{3B5A30AE-D2ED-4831-A63F-723BB3412FAF}" dt="2026-04-06T19:37:30.428" v="9617" actId="1035"/>
          <ac:spMkLst>
            <pc:docMk/>
            <pc:sldMk cId="0" sldId="256"/>
            <ac:spMk id="60" creationId="{0E5DF0AC-0D01-39EA-EB7E-BBBDFE7362C7}"/>
          </ac:spMkLst>
        </pc:spChg>
        <pc:spChg chg="mod">
          <ac:chgData name="Matias Robasso" userId="1d8dd030-2a6d-438b-be8a-9e4ac31bf2ac" providerId="ADAL" clId="{3B5A30AE-D2ED-4831-A63F-723BB3412FAF}" dt="2026-04-06T19:37:30.428" v="9617" actId="1035"/>
          <ac:spMkLst>
            <pc:docMk/>
            <pc:sldMk cId="0" sldId="256"/>
            <ac:spMk id="61" creationId="{6F18857C-ABE7-95D3-0483-610BF2862ABA}"/>
          </ac:spMkLst>
        </pc:spChg>
        <pc:spChg chg="add">
          <ac:chgData name="Matias Robasso" userId="1d8dd030-2a6d-438b-be8a-9e4ac31bf2ac" providerId="ADAL" clId="{3B5A30AE-D2ED-4831-A63F-723BB3412FAF}" dt="2026-04-03T00:48:38.531" v="4431"/>
          <ac:spMkLst>
            <pc:docMk/>
            <pc:sldMk cId="0" sldId="256"/>
            <ac:spMk id="62" creationId="{AD053C84-FD0D-29AA-FD44-13DE16C7DA4A}"/>
          </ac:spMkLst>
        </pc:spChg>
        <pc:spChg chg="mod">
          <ac:chgData name="Matias Robasso" userId="1d8dd030-2a6d-438b-be8a-9e4ac31bf2ac" providerId="ADAL" clId="{3B5A30AE-D2ED-4831-A63F-723BB3412FAF}" dt="2026-04-06T19:37:30.428" v="9617" actId="1035"/>
          <ac:spMkLst>
            <pc:docMk/>
            <pc:sldMk cId="0" sldId="256"/>
            <ac:spMk id="63" creationId="{15043F5E-A6B5-3466-FC19-C2CE3EE3F808}"/>
          </ac:spMkLst>
        </pc:spChg>
        <pc:spChg chg="mod">
          <ac:chgData name="Matias Robasso" userId="1d8dd030-2a6d-438b-be8a-9e4ac31bf2ac" providerId="ADAL" clId="{3B5A30AE-D2ED-4831-A63F-723BB3412FAF}" dt="2026-04-06T19:37:22.397" v="9614" actId="1076"/>
          <ac:spMkLst>
            <pc:docMk/>
            <pc:sldMk cId="0" sldId="256"/>
            <ac:spMk id="67" creationId="{030F9EED-A6B1-5177-EE26-FA0762F7E2C2}"/>
          </ac:spMkLst>
        </pc:spChg>
        <pc:spChg chg="mod">
          <ac:chgData name="Matias Robasso" userId="1d8dd030-2a6d-438b-be8a-9e4ac31bf2ac" providerId="ADAL" clId="{3B5A30AE-D2ED-4831-A63F-723BB3412FAF}" dt="2026-04-06T19:37:22.397" v="9614" actId="1076"/>
          <ac:spMkLst>
            <pc:docMk/>
            <pc:sldMk cId="0" sldId="256"/>
            <ac:spMk id="68" creationId="{57DC057B-C99D-F2D9-1168-C4463755E5D8}"/>
          </ac:spMkLst>
        </pc:spChg>
        <pc:spChg chg="mod">
          <ac:chgData name="Matias Robasso" userId="1d8dd030-2a6d-438b-be8a-9e4ac31bf2ac" providerId="ADAL" clId="{3B5A30AE-D2ED-4831-A63F-723BB3412FAF}" dt="2026-04-06T19:37:22.397" v="9614" actId="1076"/>
          <ac:spMkLst>
            <pc:docMk/>
            <pc:sldMk cId="0" sldId="256"/>
            <ac:spMk id="70" creationId="{3F62B36B-1AAF-52EF-9DBD-230890452602}"/>
          </ac:spMkLst>
        </pc:spChg>
        <pc:spChg chg="add mod">
          <ac:chgData name="Matias Robasso" userId="1d8dd030-2a6d-438b-be8a-9e4ac31bf2ac" providerId="ADAL" clId="{3B5A30AE-D2ED-4831-A63F-723BB3412FAF}" dt="2026-04-03T03:17:06.259" v="7609" actId="20577"/>
          <ac:spMkLst>
            <pc:docMk/>
            <pc:sldMk cId="0" sldId="256"/>
            <ac:spMk id="73" creationId="{D7AA4A42-F9C4-9248-424D-E6D2B9014EF5}"/>
          </ac:spMkLst>
        </pc:spChg>
        <pc:spChg chg="mod">
          <ac:chgData name="Matias Robasso" userId="1d8dd030-2a6d-438b-be8a-9e4ac31bf2ac" providerId="ADAL" clId="{3B5A30AE-D2ED-4831-A63F-723BB3412FAF}" dt="2026-04-03T03:14:23.429" v="7578"/>
          <ac:spMkLst>
            <pc:docMk/>
            <pc:sldMk cId="0" sldId="256"/>
            <ac:spMk id="75" creationId="{3CD32C69-7AD4-0720-E15B-9F56B2F40BE9}"/>
          </ac:spMkLst>
        </pc:spChg>
        <pc:spChg chg="mod">
          <ac:chgData name="Matias Robasso" userId="1d8dd030-2a6d-438b-be8a-9e4ac31bf2ac" providerId="ADAL" clId="{3B5A30AE-D2ED-4831-A63F-723BB3412FAF}" dt="2026-04-06T19:20:21.969" v="9285" actId="1035"/>
          <ac:spMkLst>
            <pc:docMk/>
            <pc:sldMk cId="0" sldId="256"/>
            <ac:spMk id="76" creationId="{4C9866BB-09C5-305F-E589-23F73B46B64D}"/>
          </ac:spMkLst>
        </pc:spChg>
        <pc:spChg chg="add mod">
          <ac:chgData name="Matias Robasso" userId="1d8dd030-2a6d-438b-be8a-9e4ac31bf2ac" providerId="ADAL" clId="{3B5A30AE-D2ED-4831-A63F-723BB3412FAF}" dt="2026-04-03T03:20:28.930" v="7615" actId="1076"/>
          <ac:spMkLst>
            <pc:docMk/>
            <pc:sldMk cId="0" sldId="256"/>
            <ac:spMk id="78" creationId="{86A42FBD-21DE-6D9C-FF3E-BFFCAAF88C45}"/>
          </ac:spMkLst>
        </pc:spChg>
        <pc:spChg chg="mod">
          <ac:chgData name="Matias Robasso" userId="1d8dd030-2a6d-438b-be8a-9e4ac31bf2ac" providerId="ADAL" clId="{3B5A30AE-D2ED-4831-A63F-723BB3412FAF}" dt="2026-04-03T03:25:06.529" v="7622" actId="1076"/>
          <ac:spMkLst>
            <pc:docMk/>
            <pc:sldMk cId="0" sldId="256"/>
            <ac:spMk id="86" creationId="{0983BD74-7676-16A9-604B-65C7A431E75C}"/>
          </ac:spMkLst>
        </pc:spChg>
        <pc:spChg chg="mod">
          <ac:chgData name="Matias Robasso" userId="1d8dd030-2a6d-438b-be8a-9e4ac31bf2ac" providerId="ADAL" clId="{3B5A30AE-D2ED-4831-A63F-723BB3412FAF}" dt="2026-04-06T19:23:24.945" v="9328" actId="1036"/>
          <ac:spMkLst>
            <pc:docMk/>
            <pc:sldMk cId="0" sldId="256"/>
            <ac:spMk id="87" creationId="{EE490B85-174F-4334-C7EF-423A336FED1C}"/>
          </ac:spMkLst>
        </pc:spChg>
        <pc:spChg chg="add mod">
          <ac:chgData name="Matias Robasso" userId="1d8dd030-2a6d-438b-be8a-9e4ac31bf2ac" providerId="ADAL" clId="{3B5A30AE-D2ED-4831-A63F-723BB3412FAF}" dt="2026-04-06T19:37:59.420" v="9619" actId="1076"/>
          <ac:spMkLst>
            <pc:docMk/>
            <pc:sldMk cId="0" sldId="256"/>
            <ac:spMk id="88" creationId="{7E766B63-5971-5B04-74BF-7804D8798FA9}"/>
          </ac:spMkLst>
        </pc:spChg>
        <pc:spChg chg="mod">
          <ac:chgData name="Matias Robasso" userId="1d8dd030-2a6d-438b-be8a-9e4ac31bf2ac" providerId="ADAL" clId="{3B5A30AE-D2ED-4831-A63F-723BB3412FAF}" dt="2026-04-06T19:23:24.945" v="9328" actId="1036"/>
          <ac:spMkLst>
            <pc:docMk/>
            <pc:sldMk cId="0" sldId="256"/>
            <ac:spMk id="96" creationId="{54230A06-4C2D-EA98-444E-46B639AF9888}"/>
          </ac:spMkLst>
        </pc:spChg>
        <pc:spChg chg="mod">
          <ac:chgData name="Matias Robasso" userId="1d8dd030-2a6d-438b-be8a-9e4ac31bf2ac" providerId="ADAL" clId="{3B5A30AE-D2ED-4831-A63F-723BB3412FAF}" dt="2026-04-03T03:29:36.990" v="7659"/>
          <ac:spMkLst>
            <pc:docMk/>
            <pc:sldMk cId="0" sldId="256"/>
            <ac:spMk id="97" creationId="{021C8571-96F6-ED46-888C-C3EEEB5FE925}"/>
          </ac:spMkLst>
        </pc:spChg>
        <pc:spChg chg="add mod">
          <ac:chgData name="Matias Robasso" userId="1d8dd030-2a6d-438b-be8a-9e4ac31bf2ac" providerId="ADAL" clId="{3B5A30AE-D2ED-4831-A63F-723BB3412FAF}" dt="2026-04-06T19:38:13.596" v="9620" actId="1076"/>
          <ac:spMkLst>
            <pc:docMk/>
            <pc:sldMk cId="0" sldId="256"/>
            <ac:spMk id="98" creationId="{9A5FA7BD-3BFB-C38A-6BEC-C50374140D4E}"/>
          </ac:spMkLst>
        </pc:spChg>
        <pc:spChg chg="mod">
          <ac:chgData name="Matias Robasso" userId="1d8dd030-2a6d-438b-be8a-9e4ac31bf2ac" providerId="ADAL" clId="{3B5A30AE-D2ED-4831-A63F-723BB3412FAF}" dt="2026-04-06T19:23:24.945" v="9328" actId="1036"/>
          <ac:spMkLst>
            <pc:docMk/>
            <pc:sldMk cId="0" sldId="256"/>
            <ac:spMk id="102" creationId="{D1956F0F-8D0B-EB3E-EC60-D251D1ABEB21}"/>
          </ac:spMkLst>
        </pc:spChg>
        <pc:spChg chg="mod">
          <ac:chgData name="Matias Robasso" userId="1d8dd030-2a6d-438b-be8a-9e4ac31bf2ac" providerId="ADAL" clId="{3B5A30AE-D2ED-4831-A63F-723BB3412FAF}" dt="2026-04-03T03:34:47.931" v="7685"/>
          <ac:spMkLst>
            <pc:docMk/>
            <pc:sldMk cId="0" sldId="256"/>
            <ac:spMk id="103" creationId="{0D128308-FCB3-363E-13C3-40942806DBA3}"/>
          </ac:spMkLst>
        </pc:spChg>
        <pc:spChg chg="add mod">
          <ac:chgData name="Matias Robasso" userId="1d8dd030-2a6d-438b-be8a-9e4ac31bf2ac" providerId="ADAL" clId="{3B5A30AE-D2ED-4831-A63F-723BB3412FAF}" dt="2026-04-06T19:41:48.992" v="9690" actId="20577"/>
          <ac:spMkLst>
            <pc:docMk/>
            <pc:sldMk cId="0" sldId="256"/>
            <ac:spMk id="104" creationId="{FC4585A2-9D1B-D245-26E2-6DA78DECF85F}"/>
          </ac:spMkLst>
        </pc:spChg>
        <pc:spChg chg="mod">
          <ac:chgData name="Matias Robasso" userId="1d8dd030-2a6d-438b-be8a-9e4ac31bf2ac" providerId="ADAL" clId="{3B5A30AE-D2ED-4831-A63F-723BB3412FAF}" dt="2026-04-03T03:42:24.902" v="7719"/>
          <ac:spMkLst>
            <pc:docMk/>
            <pc:sldMk cId="0" sldId="256"/>
            <ac:spMk id="109" creationId="{8D21F1EB-9650-5206-8354-AFEF7BC8CDAB}"/>
          </ac:spMkLst>
        </pc:spChg>
        <pc:spChg chg="mod">
          <ac:chgData name="Matias Robasso" userId="1d8dd030-2a6d-438b-be8a-9e4ac31bf2ac" providerId="ADAL" clId="{3B5A30AE-D2ED-4831-A63F-723BB3412FAF}" dt="2026-04-06T19:23:24.945" v="9328" actId="1036"/>
          <ac:spMkLst>
            <pc:docMk/>
            <pc:sldMk cId="0" sldId="256"/>
            <ac:spMk id="110" creationId="{E2596403-DDC1-6E7F-8D52-CFC237A6F415}"/>
          </ac:spMkLst>
        </pc:spChg>
        <pc:spChg chg="add mod">
          <ac:chgData name="Matias Robasso" userId="1d8dd030-2a6d-438b-be8a-9e4ac31bf2ac" providerId="ADAL" clId="{3B5A30AE-D2ED-4831-A63F-723BB3412FAF}" dt="2026-04-06T19:43:09.547" v="9766" actId="20577"/>
          <ac:spMkLst>
            <pc:docMk/>
            <pc:sldMk cId="0" sldId="256"/>
            <ac:spMk id="112" creationId="{B249ECDC-F73E-F481-F29D-9B3461302480}"/>
          </ac:spMkLst>
        </pc:spChg>
        <pc:grpChg chg="mod">
          <ac:chgData name="Matias Robasso" userId="1d8dd030-2a6d-438b-be8a-9e4ac31bf2ac" providerId="ADAL" clId="{3B5A30AE-D2ED-4831-A63F-723BB3412FAF}" dt="2026-04-03T00:20:01.161" v="4131" actId="14100"/>
          <ac:grpSpMkLst>
            <pc:docMk/>
            <pc:sldMk cId="0" sldId="256"/>
            <ac:grpSpMk id="7" creationId="{00000000-0000-0000-0000-000000000000}"/>
          </ac:grpSpMkLst>
        </pc:grpChg>
        <pc:grpChg chg="add mod">
          <ac:chgData name="Matias Robasso" userId="1d8dd030-2a6d-438b-be8a-9e4ac31bf2ac" providerId="ADAL" clId="{3B5A30AE-D2ED-4831-A63F-723BB3412FAF}" dt="2026-04-06T19:24:04.961" v="9389" actId="1076"/>
          <ac:grpSpMkLst>
            <pc:docMk/>
            <pc:sldMk cId="0" sldId="256"/>
            <ac:grpSpMk id="13" creationId="{46CA5C6E-2114-9FD8-21DB-4654D062D0D7}"/>
          </ac:grpSpMkLst>
        </pc:grpChg>
        <pc:grpChg chg="mod">
          <ac:chgData name="Matias Robasso" userId="1d8dd030-2a6d-438b-be8a-9e4ac31bf2ac" providerId="ADAL" clId="{3B5A30AE-D2ED-4831-A63F-723BB3412FAF}" dt="2026-04-03T00:20:34.379" v="4142" actId="1076"/>
          <ac:grpSpMkLst>
            <pc:docMk/>
            <pc:sldMk cId="0" sldId="256"/>
            <ac:grpSpMk id="14" creationId="{00000000-0000-0000-0000-000000000000}"/>
          </ac:grpSpMkLst>
        </pc:grpChg>
        <pc:grpChg chg="add mod">
          <ac:chgData name="Matias Robasso" userId="1d8dd030-2a6d-438b-be8a-9e4ac31bf2ac" providerId="ADAL" clId="{3B5A30AE-D2ED-4831-A63F-723BB3412FAF}" dt="2026-04-06T19:37:43.252" v="9618" actId="1076"/>
          <ac:grpSpMkLst>
            <pc:docMk/>
            <pc:sldMk cId="0" sldId="256"/>
            <ac:grpSpMk id="19" creationId="{E851F740-D928-4D94-7021-0A3AB4DB0365}"/>
          </ac:grpSpMkLst>
        </pc:grpChg>
        <pc:grpChg chg="mod">
          <ac:chgData name="Matias Robasso" userId="1d8dd030-2a6d-438b-be8a-9e4ac31bf2ac" providerId="ADAL" clId="{3B5A30AE-D2ED-4831-A63F-723BB3412FAF}" dt="2026-04-03T00:22:08.445" v="4187" actId="14100"/>
          <ac:grpSpMkLst>
            <pc:docMk/>
            <pc:sldMk cId="0" sldId="256"/>
            <ac:grpSpMk id="21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3T00:21:05.410" v="4173" actId="1036"/>
          <ac:grpSpMkLst>
            <pc:docMk/>
            <pc:sldMk cId="0" sldId="256"/>
            <ac:grpSpMk id="28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3T03:35:28.593" v="7694" actId="14100"/>
          <ac:grpSpMkLst>
            <pc:docMk/>
            <pc:sldMk cId="0" sldId="256"/>
            <ac:grpSpMk id="35" creationId="{00000000-0000-0000-0000-000000000000}"/>
          </ac:grpSpMkLst>
        </pc:grpChg>
        <pc:grpChg chg="add mod">
          <ac:chgData name="Matias Robasso" userId="1d8dd030-2a6d-438b-be8a-9e4ac31bf2ac" providerId="ADAL" clId="{3B5A30AE-D2ED-4831-A63F-723BB3412FAF}" dt="2026-04-06T19:38:55.695" v="9623" actId="1076"/>
          <ac:grpSpMkLst>
            <pc:docMk/>
            <pc:sldMk cId="0" sldId="256"/>
            <ac:grpSpMk id="41" creationId="{8BC558E2-071E-61A2-F612-601D488026C0}"/>
          </ac:grpSpMkLst>
        </pc:grpChg>
        <pc:grpChg chg="add del mod">
          <ac:chgData name="Matias Robasso" userId="1d8dd030-2a6d-438b-be8a-9e4ac31bf2ac" providerId="ADAL" clId="{3B5A30AE-D2ED-4831-A63F-723BB3412FAF}" dt="2026-04-06T19:34:26.286" v="9538" actId="14100"/>
          <ac:grpSpMkLst>
            <pc:docMk/>
            <pc:sldMk cId="0" sldId="256"/>
            <ac:grpSpMk id="42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6T19:37:30.428" v="9617" actId="1035"/>
          <ac:grpSpMkLst>
            <pc:docMk/>
            <pc:sldMk cId="0" sldId="256"/>
            <ac:grpSpMk id="59" creationId="{E36AEBBE-D76E-D2EF-38F8-C932D3A9DB0B}"/>
          </ac:grpSpMkLst>
        </pc:grpChg>
        <pc:grpChg chg="mod">
          <ac:chgData name="Matias Robasso" userId="1d8dd030-2a6d-438b-be8a-9e4ac31bf2ac" providerId="ADAL" clId="{3B5A30AE-D2ED-4831-A63F-723BB3412FAF}" dt="2026-04-06T19:37:22.397" v="9614" actId="1076"/>
          <ac:grpSpMkLst>
            <pc:docMk/>
            <pc:sldMk cId="0" sldId="256"/>
            <ac:grpSpMk id="66" creationId="{E54B62C2-42DF-59FC-F802-27651C918FF7}"/>
          </ac:grpSpMkLst>
        </pc:grpChg>
        <pc:grpChg chg="add mod">
          <ac:chgData name="Matias Robasso" userId="1d8dd030-2a6d-438b-be8a-9e4ac31bf2ac" providerId="ADAL" clId="{3B5A30AE-D2ED-4831-A63F-723BB3412FAF}" dt="2026-04-03T03:20:28.930" v="7615" actId="1076"/>
          <ac:grpSpMkLst>
            <pc:docMk/>
            <pc:sldMk cId="0" sldId="256"/>
            <ac:grpSpMk id="74" creationId="{F6CA100D-C484-3482-B55B-CB70363819AC}"/>
          </ac:grpSpMkLst>
        </pc:grpChg>
        <pc:grpChg chg="add mod">
          <ac:chgData name="Matias Robasso" userId="1d8dd030-2a6d-438b-be8a-9e4ac31bf2ac" providerId="ADAL" clId="{3B5A30AE-D2ED-4831-A63F-723BB3412FAF}" dt="2026-04-06T19:37:59.420" v="9619" actId="1076"/>
          <ac:grpSpMkLst>
            <pc:docMk/>
            <pc:sldMk cId="0" sldId="256"/>
            <ac:grpSpMk id="85" creationId="{A0E628DB-BBFA-A7A1-1034-0508E744D3BC}"/>
          </ac:grpSpMkLst>
        </pc:grpChg>
        <pc:grpChg chg="add mod">
          <ac:chgData name="Matias Robasso" userId="1d8dd030-2a6d-438b-be8a-9e4ac31bf2ac" providerId="ADAL" clId="{3B5A30AE-D2ED-4831-A63F-723BB3412FAF}" dt="2026-04-06T19:38:13.596" v="9620" actId="1076"/>
          <ac:grpSpMkLst>
            <pc:docMk/>
            <pc:sldMk cId="0" sldId="256"/>
            <ac:grpSpMk id="95" creationId="{8571F99E-6803-3992-022A-C5C6ADF4611C}"/>
          </ac:grpSpMkLst>
        </pc:grpChg>
        <pc:grpChg chg="add mod">
          <ac:chgData name="Matias Robasso" userId="1d8dd030-2a6d-438b-be8a-9e4ac31bf2ac" providerId="ADAL" clId="{3B5A30AE-D2ED-4831-A63F-723BB3412FAF}" dt="2026-04-06T19:38:28.940" v="9621" actId="1076"/>
          <ac:grpSpMkLst>
            <pc:docMk/>
            <pc:sldMk cId="0" sldId="256"/>
            <ac:grpSpMk id="101" creationId="{442FFD4A-69F5-EB73-BD6A-4BB4A18647C7}"/>
          </ac:grpSpMkLst>
        </pc:grpChg>
        <pc:grpChg chg="add mod">
          <ac:chgData name="Matias Robasso" userId="1d8dd030-2a6d-438b-be8a-9e4ac31bf2ac" providerId="ADAL" clId="{3B5A30AE-D2ED-4831-A63F-723BB3412FAF}" dt="2026-04-06T19:38:44.304" v="9622" actId="1076"/>
          <ac:grpSpMkLst>
            <pc:docMk/>
            <pc:sldMk cId="0" sldId="256"/>
            <ac:grpSpMk id="108" creationId="{82C807F2-F182-BBB2-DD03-6809CABF93A0}"/>
          </ac:grpSpMkLst>
        </pc:grpChg>
        <pc:picChg chg="add mod">
          <ac:chgData name="Matias Robasso" userId="1d8dd030-2a6d-438b-be8a-9e4ac31bf2ac" providerId="ADAL" clId="{3B5A30AE-D2ED-4831-A63F-723BB3412FAF}" dt="2026-04-03T00:29:39.931" v="4416" actId="1035"/>
          <ac:picMkLst>
            <pc:docMk/>
            <pc:sldMk cId="0" sldId="256"/>
            <ac:picMk id="4" creationId="{75B91F34-82C3-648D-0548-67BD3E180410}"/>
          </ac:picMkLst>
        </pc:picChg>
        <pc:picChg chg="mod">
          <ac:chgData name="Matias Robasso" userId="1d8dd030-2a6d-438b-be8a-9e4ac31bf2ac" providerId="ADAL" clId="{3B5A30AE-D2ED-4831-A63F-723BB3412FAF}" dt="2026-04-03T00:20:12.588" v="4134" actId="1076"/>
          <ac:picMkLst>
            <pc:docMk/>
            <pc:sldMk cId="0" sldId="256"/>
            <ac:picMk id="10" creationId="{00000000-0000-0000-0000-000000000000}"/>
          </ac:picMkLst>
        </pc:picChg>
        <pc:picChg chg="add mod">
          <ac:chgData name="Matias Robasso" userId="1d8dd030-2a6d-438b-be8a-9e4ac31bf2ac" providerId="ADAL" clId="{3B5A30AE-D2ED-4831-A63F-723BB3412FAF}" dt="2026-04-03T00:26:12.075" v="4330" actId="1076"/>
          <ac:picMkLst>
            <pc:docMk/>
            <pc:sldMk cId="0" sldId="256"/>
            <ac:picMk id="12" creationId="{E8B04533-84E8-2D8D-B51F-1E052C3417E5}"/>
          </ac:picMkLst>
        </pc:picChg>
        <pc:picChg chg="mod">
          <ac:chgData name="Matias Robasso" userId="1d8dd030-2a6d-438b-be8a-9e4ac31bf2ac" providerId="ADAL" clId="{3B5A30AE-D2ED-4831-A63F-723BB3412FAF}" dt="2026-04-03T00:20:52.777" v="4146" actId="1076"/>
          <ac:picMkLst>
            <pc:docMk/>
            <pc:sldMk cId="0" sldId="256"/>
            <ac:picMk id="17" creationId="{00000000-0000-0000-0000-000000000000}"/>
          </ac:picMkLst>
        </pc:picChg>
        <pc:picChg chg="mod">
          <ac:chgData name="Matias Robasso" userId="1d8dd030-2a6d-438b-be8a-9e4ac31bf2ac" providerId="ADAL" clId="{3B5A30AE-D2ED-4831-A63F-723BB3412FAF}" dt="2026-04-03T00:22:03.613" v="4186" actId="1076"/>
          <ac:picMkLst>
            <pc:docMk/>
            <pc:sldMk cId="0" sldId="256"/>
            <ac:picMk id="24" creationId="{00000000-0000-0000-0000-000000000000}"/>
          </ac:picMkLst>
        </pc:picChg>
        <pc:picChg chg="mod">
          <ac:chgData name="Matias Robasso" userId="1d8dd030-2a6d-438b-be8a-9e4ac31bf2ac" providerId="ADAL" clId="{3B5A30AE-D2ED-4831-A63F-723BB3412FAF}" dt="2026-04-03T00:22:34.788" v="4191" actId="1076"/>
          <ac:picMkLst>
            <pc:docMk/>
            <pc:sldMk cId="0" sldId="256"/>
            <ac:picMk id="31" creationId="{00000000-0000-0000-0000-000000000000}"/>
          </ac:picMkLst>
        </pc:picChg>
        <pc:picChg chg="add del mod">
          <ac:chgData name="Matias Robasso" userId="1d8dd030-2a6d-438b-be8a-9e4ac31bf2ac" providerId="ADAL" clId="{3B5A30AE-D2ED-4831-A63F-723BB3412FAF}" dt="2026-04-06T19:24:12" v="9390" actId="478"/>
          <ac:picMkLst>
            <pc:docMk/>
            <pc:sldMk cId="0" sldId="256"/>
            <ac:picMk id="38" creationId="{E9E7AED3-5E70-E43C-6EA4-14382505ECF2}"/>
          </ac:picMkLst>
        </pc:picChg>
        <pc:picChg chg="add del mod">
          <ac:chgData name="Matias Robasso" userId="1d8dd030-2a6d-438b-be8a-9e4ac31bf2ac" providerId="ADAL" clId="{3B5A30AE-D2ED-4831-A63F-723BB3412FAF}" dt="2026-04-06T19:34:52.681" v="9541" actId="478"/>
          <ac:picMkLst>
            <pc:docMk/>
            <pc:sldMk cId="0" sldId="256"/>
            <ac:picMk id="48" creationId="{B5FE626C-9B64-1EB8-F65E-066BF45454AA}"/>
          </ac:picMkLst>
        </pc:picChg>
        <pc:picChg chg="add mod">
          <ac:chgData name="Matias Robasso" userId="1d8dd030-2a6d-438b-be8a-9e4ac31bf2ac" providerId="ADAL" clId="{3B5A30AE-D2ED-4831-A63F-723BB3412FAF}" dt="2026-04-06T19:38:55.695" v="9623" actId="1076"/>
          <ac:picMkLst>
            <pc:docMk/>
            <pc:sldMk cId="0" sldId="256"/>
            <ac:picMk id="65" creationId="{9BEB6126-4896-8A22-A95A-9B9A9EED02F6}"/>
          </ac:picMkLst>
        </pc:picChg>
        <pc:picChg chg="add mod">
          <ac:chgData name="Matias Robasso" userId="1d8dd030-2a6d-438b-be8a-9e4ac31bf2ac" providerId="ADAL" clId="{3B5A30AE-D2ED-4831-A63F-723BB3412FAF}" dt="2026-04-06T19:37:43.252" v="9618" actId="1076"/>
          <ac:picMkLst>
            <pc:docMk/>
            <pc:sldMk cId="0" sldId="256"/>
            <ac:picMk id="71" creationId="{FC56E1BB-CAA5-C4AC-E69C-8C985E3779BD}"/>
          </ac:picMkLst>
        </pc:picChg>
        <pc:picChg chg="add mod">
          <ac:chgData name="Matias Robasso" userId="1d8dd030-2a6d-438b-be8a-9e4ac31bf2ac" providerId="ADAL" clId="{3B5A30AE-D2ED-4831-A63F-723BB3412FAF}" dt="2026-04-03T03:30:55.406" v="7680" actId="1076"/>
          <ac:picMkLst>
            <pc:docMk/>
            <pc:sldMk cId="0" sldId="256"/>
            <ac:picMk id="82" creationId="{25EC8899-87FB-D7BE-F53F-19E0EF232614}"/>
          </ac:picMkLst>
        </pc:picChg>
        <pc:picChg chg="add mod">
          <ac:chgData name="Matias Robasso" userId="1d8dd030-2a6d-438b-be8a-9e4ac31bf2ac" providerId="ADAL" clId="{3B5A30AE-D2ED-4831-A63F-723BB3412FAF}" dt="2026-04-06T19:37:59.420" v="9619" actId="1076"/>
          <ac:picMkLst>
            <pc:docMk/>
            <pc:sldMk cId="0" sldId="256"/>
            <ac:picMk id="92" creationId="{57216A79-7B42-F401-BE21-92F3E78CB7C2}"/>
          </ac:picMkLst>
        </pc:picChg>
        <pc:picChg chg="add mod ord">
          <ac:chgData name="Matias Robasso" userId="1d8dd030-2a6d-438b-be8a-9e4ac31bf2ac" providerId="ADAL" clId="{3B5A30AE-D2ED-4831-A63F-723BB3412FAF}" dt="2026-04-06T19:38:13.596" v="9620" actId="1076"/>
          <ac:picMkLst>
            <pc:docMk/>
            <pc:sldMk cId="0" sldId="256"/>
            <ac:picMk id="94" creationId="{6C910E9B-E5AD-677E-2295-B4AA6EA56E8A}"/>
          </ac:picMkLst>
        </pc:picChg>
        <pc:picChg chg="add mod ord">
          <ac:chgData name="Matias Robasso" userId="1d8dd030-2a6d-438b-be8a-9e4ac31bf2ac" providerId="ADAL" clId="{3B5A30AE-D2ED-4831-A63F-723BB3412FAF}" dt="2026-04-06T19:38:28.940" v="9621" actId="1076"/>
          <ac:picMkLst>
            <pc:docMk/>
            <pc:sldMk cId="0" sldId="256"/>
            <ac:picMk id="100" creationId="{B6D33B7E-000C-7256-25F0-D4DDA2C30D10}"/>
          </ac:picMkLst>
        </pc:picChg>
        <pc:picChg chg="add mod ord">
          <ac:chgData name="Matias Robasso" userId="1d8dd030-2a6d-438b-be8a-9e4ac31bf2ac" providerId="ADAL" clId="{3B5A30AE-D2ED-4831-A63F-723BB3412FAF}" dt="2026-04-06T19:38:44.304" v="9622" actId="1076"/>
          <ac:picMkLst>
            <pc:docMk/>
            <pc:sldMk cId="0" sldId="256"/>
            <ac:picMk id="107" creationId="{B62AE961-58D1-57D6-F7E2-17D29690FDB1}"/>
          </ac:picMkLst>
        </pc:picChg>
        <pc:picChg chg="mod">
          <ac:chgData name="Matias Robasso" userId="1d8dd030-2a6d-438b-be8a-9e4ac31bf2ac" providerId="ADAL" clId="{3B5A30AE-D2ED-4831-A63F-723BB3412FAF}" dt="2026-04-06T19:37:30.428" v="9617" actId="1035"/>
          <ac:picMkLst>
            <pc:docMk/>
            <pc:sldMk cId="0" sldId="256"/>
            <ac:picMk id="3074" creationId="{CF605F13-416A-3D1F-2BF4-57A21120996B}"/>
          </ac:picMkLst>
        </pc:picChg>
        <pc:picChg chg="add mod">
          <ac:chgData name="Matias Robasso" userId="1d8dd030-2a6d-438b-be8a-9e4ac31bf2ac" providerId="ADAL" clId="{3B5A30AE-D2ED-4831-A63F-723BB3412FAF}" dt="2026-04-06T19:37:22.397" v="9614" actId="1076"/>
          <ac:picMkLst>
            <pc:docMk/>
            <pc:sldMk cId="0" sldId="256"/>
            <ac:picMk id="3076" creationId="{7B2116D7-452C-FD4D-A91D-E46D33C40CBB}"/>
          </ac:picMkLst>
        </pc:picChg>
        <pc:picChg chg="add mod">
          <ac:chgData name="Matias Robasso" userId="1d8dd030-2a6d-438b-be8a-9e4ac31bf2ac" providerId="ADAL" clId="{3B5A30AE-D2ED-4831-A63F-723BB3412FAF}" dt="2026-04-06T19:25:00.493" v="9397" actId="1076"/>
          <ac:picMkLst>
            <pc:docMk/>
            <pc:sldMk cId="0" sldId="256"/>
            <ac:picMk id="6146" creationId="{3C5AE52E-DFD3-9415-C4D2-CC9E1E17CC6C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6T19:48:02.333" v="9885" actId="1035"/>
        <pc:sldMkLst>
          <pc:docMk/>
          <pc:sldMk cId="0" sldId="257"/>
        </pc:sldMkLst>
        <pc:spChg chg="add mod">
          <ac:chgData name="Matias Robasso" userId="1d8dd030-2a6d-438b-be8a-9e4ac31bf2ac" providerId="ADAL" clId="{3B5A30AE-D2ED-4831-A63F-723BB3412FAF}" dt="2026-04-03T00:50:40.336" v="4458" actId="1076"/>
          <ac:spMkLst>
            <pc:docMk/>
            <pc:sldMk cId="0" sldId="257"/>
            <ac:spMk id="5" creationId="{3456ED97-4FC1-5628-7D60-A449D6FB2EDE}"/>
          </ac:spMkLst>
        </pc:spChg>
        <pc:spChg chg="add mod">
          <ac:chgData name="Matias Robasso" userId="1d8dd030-2a6d-438b-be8a-9e4ac31bf2ac" providerId="ADAL" clId="{3B5A30AE-D2ED-4831-A63F-723BB3412FAF}" dt="2026-04-03T00:51:22.945" v="4473" actId="313"/>
          <ac:spMkLst>
            <pc:docMk/>
            <pc:sldMk cId="0" sldId="257"/>
            <ac:spMk id="17" creationId="{8286F09E-C595-04E1-E892-602105CA5300}"/>
          </ac:spMkLst>
        </pc:spChg>
        <pc:spChg chg="mod">
          <ac:chgData name="Matias Robasso" userId="1d8dd030-2a6d-438b-be8a-9e4ac31bf2ac" providerId="ADAL" clId="{3B5A30AE-D2ED-4831-A63F-723BB3412FAF}" dt="2026-04-06T19:42:49.698" v="9750" actId="313"/>
          <ac:spMkLst>
            <pc:docMk/>
            <pc:sldMk cId="0" sldId="257"/>
            <ac:spMk id="18" creationId="{B0AF7702-627F-0F0A-C2B4-3325E66B32FC}"/>
          </ac:spMkLst>
        </pc:spChg>
        <pc:spChg chg="add 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19" creationId="{A036E2C5-7AF7-354A-57AD-1B7A42A8B0C2}"/>
          </ac:spMkLst>
        </pc:spChg>
        <pc:spChg chg="add mod">
          <ac:chgData name="Matias Robasso" userId="1d8dd030-2a6d-438b-be8a-9e4ac31bf2ac" providerId="ADAL" clId="{3B5A30AE-D2ED-4831-A63F-723BB3412FAF}" dt="2026-04-06T19:40:42.210" v="9635" actId="20577"/>
          <ac:spMkLst>
            <pc:docMk/>
            <pc:sldMk cId="0" sldId="257"/>
            <ac:spMk id="20" creationId="{23ADAD54-5E51-938F-C930-4AA2DB9B9552}"/>
          </ac:spMkLst>
        </pc:spChg>
        <pc:spChg chg="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21" creationId="{13F7961D-A26B-0E41-382D-6AB7315A2879}"/>
          </ac:spMkLst>
        </pc:spChg>
        <pc:spChg chg="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22" creationId="{FD1CCCB7-0F64-902C-BC2E-247BE2FBBCD6}"/>
          </ac:spMkLst>
        </pc:spChg>
        <pc:spChg chg="add del 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24" creationId="{F3980EA7-9BBF-4A3C-3C17-DB332B0D6150}"/>
          </ac:spMkLst>
        </pc:spChg>
        <pc:spChg chg="add 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25" creationId="{CDC441C7-FF9C-3943-70CD-A7B4B7C43EEC}"/>
          </ac:spMkLst>
        </pc:spChg>
        <pc:spChg chg="add 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26" creationId="{68FF019B-A56A-9058-9DD9-403FCDA714C5}"/>
          </ac:spMkLst>
        </pc:spChg>
        <pc:spChg chg="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27" creationId="{DA7A40A1-569A-2B05-7EB7-8310AA2D1663}"/>
          </ac:spMkLst>
        </pc:spChg>
        <pc:spChg chg="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28" creationId="{FAF36E97-3C1B-5053-CE3C-3956D866F47C}"/>
          </ac:spMkLst>
        </pc:spChg>
        <pc:spChg chg="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29" creationId="{4A59883F-FB02-6EF0-D4A8-81E11F8F8804}"/>
          </ac:spMkLst>
        </pc:spChg>
        <pc:spChg chg="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30" creationId="{E1DDD8E1-65FF-A154-654C-FAFA704795B2}"/>
          </ac:spMkLst>
        </pc:spChg>
        <pc:spChg chg="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31" creationId="{6E4C6232-CC11-3633-4312-E2B07E2311C2}"/>
          </ac:spMkLst>
        </pc:spChg>
        <pc:spChg chg="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33" creationId="{D047D9BA-8BBA-7C6C-9C31-A618AB892E3F}"/>
          </ac:spMkLst>
        </pc:spChg>
        <pc:spChg chg="mod">
          <ac:chgData name="Matias Robasso" userId="1d8dd030-2a6d-438b-be8a-9e4ac31bf2ac" providerId="ADAL" clId="{3B5A30AE-D2ED-4831-A63F-723BB3412FAF}" dt="2026-04-06T19:41:04.661" v="9641" actId="20577"/>
          <ac:spMkLst>
            <pc:docMk/>
            <pc:sldMk cId="0" sldId="257"/>
            <ac:spMk id="34" creationId="{5381E5F1-0B67-8A7A-3BE6-8D345683C86A}"/>
          </ac:spMkLst>
        </pc:spChg>
        <pc:spChg chg="mod">
          <ac:chgData name="Matias Robasso" userId="1d8dd030-2a6d-438b-be8a-9e4ac31bf2ac" providerId="ADAL" clId="{3B5A30AE-D2ED-4831-A63F-723BB3412FAF}" dt="2026-04-06T19:42:23.203" v="9743" actId="20577"/>
          <ac:spMkLst>
            <pc:docMk/>
            <pc:sldMk cId="0" sldId="257"/>
            <ac:spMk id="36" creationId="{E88AF827-031E-8EA3-7061-A57FE9BAD5BC}"/>
          </ac:spMkLst>
        </pc:spChg>
        <pc:spChg chg="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37" creationId="{DD8AB5AA-9CC1-9CED-6455-04F928D4BE85}"/>
          </ac:spMkLst>
        </pc:spChg>
        <pc:spChg chg="mod">
          <ac:chgData name="Matias Robasso" userId="1d8dd030-2a6d-438b-be8a-9e4ac31bf2ac" providerId="ADAL" clId="{3B5A30AE-D2ED-4831-A63F-723BB3412FAF}" dt="2026-04-06T19:42:48.506" v="9749" actId="313"/>
          <ac:spMkLst>
            <pc:docMk/>
            <pc:sldMk cId="0" sldId="257"/>
            <ac:spMk id="39" creationId="{1FF5F176-A2C7-7CDE-7721-F648E001F345}"/>
          </ac:spMkLst>
        </pc:spChg>
        <pc:spChg chg="mod">
          <ac:chgData name="Matias Robasso" userId="1d8dd030-2a6d-438b-be8a-9e4ac31bf2ac" providerId="ADAL" clId="{3B5A30AE-D2ED-4831-A63F-723BB3412FAF}" dt="2026-04-06T19:40:28.973" v="9633" actId="20577"/>
          <ac:spMkLst>
            <pc:docMk/>
            <pc:sldMk cId="0" sldId="257"/>
            <ac:spMk id="40" creationId="{23826C3A-91D3-09E7-E1A7-F6AB5D3F67F8}"/>
          </ac:spMkLst>
        </pc:spChg>
        <pc:spChg chg="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41" creationId="{BF28116D-D1A3-C2FB-E32D-661E37A3D6AB}"/>
          </ac:spMkLst>
        </pc:spChg>
        <pc:spChg chg="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42" creationId="{6BF1A5D5-8342-4EB9-526D-AE45273F834F}"/>
          </ac:spMkLst>
        </pc:spChg>
        <pc:spChg chg="mod">
          <ac:chgData name="Matias Robasso" userId="1d8dd030-2a6d-438b-be8a-9e4ac31bf2ac" providerId="ADAL" clId="{3B5A30AE-D2ED-4831-A63F-723BB3412FAF}" dt="2026-04-06T19:43:00.016" v="9753" actId="20577"/>
          <ac:spMkLst>
            <pc:docMk/>
            <pc:sldMk cId="0" sldId="257"/>
            <ac:spMk id="43" creationId="{0D734A4E-DB09-308C-2DD6-7FD5339D05A5}"/>
          </ac:spMkLst>
        </pc:spChg>
        <pc:spChg chg="add mod">
          <ac:chgData name="Matias Robasso" userId="1d8dd030-2a6d-438b-be8a-9e4ac31bf2ac" providerId="ADAL" clId="{3B5A30AE-D2ED-4831-A63F-723BB3412FAF}" dt="2026-04-06T19:44:17.831" v="9822" actId="20577"/>
          <ac:spMkLst>
            <pc:docMk/>
            <pc:sldMk cId="0" sldId="257"/>
            <ac:spMk id="44" creationId="{A45F0E3D-BF27-7B4A-0CD8-6D5A654C8227}"/>
          </ac:spMkLst>
        </pc:spChg>
        <pc:spChg chg="add 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45" creationId="{F126DEB4-0A14-B30D-C1CA-9DB1DE69F27C}"/>
          </ac:spMkLst>
        </pc:spChg>
        <pc:spChg chg="add mod">
          <ac:chgData name="Matias Robasso" userId="1d8dd030-2a6d-438b-be8a-9e4ac31bf2ac" providerId="ADAL" clId="{3B5A30AE-D2ED-4831-A63F-723BB3412FAF}" dt="2026-04-06T19:45:18.019" v="9828" actId="1076"/>
          <ac:spMkLst>
            <pc:docMk/>
            <pc:sldMk cId="0" sldId="257"/>
            <ac:spMk id="46" creationId="{5B943CA0-6782-A98F-19B9-D6A86E1ADE8F}"/>
          </ac:spMkLst>
        </pc:spChg>
        <pc:spChg chg="add mod">
          <ac:chgData name="Matias Robasso" userId="1d8dd030-2a6d-438b-be8a-9e4ac31bf2ac" providerId="ADAL" clId="{3B5A30AE-D2ED-4831-A63F-723BB3412FAF}" dt="2026-04-06T19:46:25.058" v="9855" actId="313"/>
          <ac:spMkLst>
            <pc:docMk/>
            <pc:sldMk cId="0" sldId="257"/>
            <ac:spMk id="47" creationId="{E7107309-3C29-9FE9-D5BB-18BC1DD4F424}"/>
          </ac:spMkLst>
        </pc:spChg>
        <pc:spChg chg="add 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48" creationId="{7CD310D4-BCBA-215B-7B21-F4EABEC9D270}"/>
          </ac:spMkLst>
        </pc:spChg>
        <pc:spChg chg="add mod">
          <ac:chgData name="Matias Robasso" userId="1d8dd030-2a6d-438b-be8a-9e4ac31bf2ac" providerId="ADAL" clId="{3B5A30AE-D2ED-4831-A63F-723BB3412FAF}" dt="2026-04-06T19:46:42.477" v="9857" actId="1076"/>
          <ac:spMkLst>
            <pc:docMk/>
            <pc:sldMk cId="0" sldId="257"/>
            <ac:spMk id="49" creationId="{58B876E5-387D-5C16-DE55-9CE4B888DD86}"/>
          </ac:spMkLst>
        </pc:spChg>
        <pc:spChg chg="add mod">
          <ac:chgData name="Matias Robasso" userId="1d8dd030-2a6d-438b-be8a-9e4ac31bf2ac" providerId="ADAL" clId="{3B5A30AE-D2ED-4831-A63F-723BB3412FAF}" dt="2026-04-06T19:48:02.333" v="9885" actId="1035"/>
          <ac:spMkLst>
            <pc:docMk/>
            <pc:sldMk cId="0" sldId="257"/>
            <ac:spMk id="50" creationId="{C6D7A699-06D5-CB11-CAA3-35EA91D2338B}"/>
          </ac:spMkLst>
        </pc:spChg>
        <pc:spChg chg="add mod">
          <ac:chgData name="Matias Robasso" userId="1d8dd030-2a6d-438b-be8a-9e4ac31bf2ac" providerId="ADAL" clId="{3B5A30AE-D2ED-4831-A63F-723BB3412FAF}" dt="2026-04-06T19:47:34.945" v="9880" actId="1035"/>
          <ac:spMkLst>
            <pc:docMk/>
            <pc:sldMk cId="0" sldId="257"/>
            <ac:spMk id="51" creationId="{8C4C084B-B547-85D2-C2A6-D50A17DDE50D}"/>
          </ac:spMkLst>
        </pc:spChg>
        <pc:graphicFrameChg chg="mod modGraphic">
          <ac:chgData name="Matias Robasso" userId="1d8dd030-2a6d-438b-be8a-9e4ac31bf2ac" providerId="ADAL" clId="{3B5A30AE-D2ED-4831-A63F-723BB3412FAF}" dt="2026-04-02T23:46:16.043" v="3954" actId="20577"/>
          <ac:graphicFrameMkLst>
            <pc:docMk/>
            <pc:sldMk cId="0" sldId="257"/>
            <ac:graphicFrameMk id="12" creationId="{00000000-0000-0000-0000-000000000000}"/>
          </ac:graphicFrameMkLst>
        </pc:graphicFrameChg>
      </pc:sldChg>
      <pc:sldChg chg="addSp modSp mod">
        <pc:chgData name="Matias Robasso" userId="1d8dd030-2a6d-438b-be8a-9e4ac31bf2ac" providerId="ADAL" clId="{3B5A30AE-D2ED-4831-A63F-723BB3412FAF}" dt="2026-04-02T22:40:46.546" v="52" actId="1076"/>
        <pc:sldMkLst>
          <pc:docMk/>
          <pc:sldMk cId="0" sldId="258"/>
        </pc:sldMkLst>
        <pc:spChg chg="mod">
          <ac:chgData name="Matias Robasso" userId="1d8dd030-2a6d-438b-be8a-9e4ac31bf2ac" providerId="ADAL" clId="{3B5A30AE-D2ED-4831-A63F-723BB3412FAF}" dt="2026-04-02T22:40:23.435" v="1"/>
          <ac:spMkLst>
            <pc:docMk/>
            <pc:sldMk cId="0" sldId="258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0:23.435" v="1"/>
          <ac:spMkLst>
            <pc:docMk/>
            <pc:sldMk cId="0" sldId="258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0:23.435" v="1"/>
          <ac:spMkLst>
            <pc:docMk/>
            <pc:sldMk cId="0" sldId="258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0:46.546" v="52" actId="1076"/>
          <ac:spMkLst>
            <pc:docMk/>
            <pc:sldMk cId="0" sldId="258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0:46.546" v="52" actId="1076"/>
          <ac:spMkLst>
            <pc:docMk/>
            <pc:sldMk cId="0" sldId="258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0:46.546" v="52" actId="1076"/>
          <ac:spMkLst>
            <pc:docMk/>
            <pc:sldMk cId="0" sldId="258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40:46.546" v="52" actId="1076"/>
          <ac:grpSpMkLst>
            <pc:docMk/>
            <pc:sldMk cId="0" sldId="258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40:23.435" v="1"/>
          <ac:picMkLst>
            <pc:docMk/>
            <pc:sldMk cId="0" sldId="258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42:38.235" v="147" actId="1076"/>
        <pc:sldMkLst>
          <pc:docMk/>
          <pc:sldMk cId="0" sldId="259"/>
        </pc:sldMkLst>
        <pc:spChg chg="mod">
          <ac:chgData name="Matias Robasso" userId="1d8dd030-2a6d-438b-be8a-9e4ac31bf2ac" providerId="ADAL" clId="{3B5A30AE-D2ED-4831-A63F-723BB3412FAF}" dt="2026-04-02T22:41:57.623" v="105" actId="1035"/>
          <ac:spMkLst>
            <pc:docMk/>
            <pc:sldMk cId="0" sldId="259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1:57.623" v="105" actId="1035"/>
          <ac:spMkLst>
            <pc:docMk/>
            <pc:sldMk cId="0" sldId="259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1:57.623" v="105" actId="1035"/>
          <ac:spMkLst>
            <pc:docMk/>
            <pc:sldMk cId="0" sldId="259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2:25.582" v="107"/>
          <ac:spMkLst>
            <pc:docMk/>
            <pc:sldMk cId="0" sldId="259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2:25.582" v="107"/>
          <ac:spMkLst>
            <pc:docMk/>
            <pc:sldMk cId="0" sldId="259"/>
            <ac:spMk id="2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2:38.235" v="147" actId="1076"/>
          <ac:spMkLst>
            <pc:docMk/>
            <pc:sldMk cId="0" sldId="259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2:38.235" v="147" actId="1076"/>
          <ac:spMkLst>
            <pc:docMk/>
            <pc:sldMk cId="0" sldId="259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2:38.235" v="147" actId="1076"/>
          <ac:spMkLst>
            <pc:docMk/>
            <pc:sldMk cId="0" sldId="259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2:25.582" v="107"/>
          <ac:spMkLst>
            <pc:docMk/>
            <pc:sldMk cId="0" sldId="259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2:25.582" v="107"/>
          <ac:spMkLst>
            <pc:docMk/>
            <pc:sldMk cId="0" sldId="259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2:25.582" v="107"/>
          <ac:spMkLst>
            <pc:docMk/>
            <pc:sldMk cId="0" sldId="259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2:38.235" v="147" actId="1076"/>
          <ac:spMkLst>
            <pc:docMk/>
            <pc:sldMk cId="0" sldId="259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2:38.235" v="147" actId="1076"/>
          <ac:spMkLst>
            <pc:docMk/>
            <pc:sldMk cId="0" sldId="259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2:38.235" v="147" actId="1076"/>
          <ac:spMkLst>
            <pc:docMk/>
            <pc:sldMk cId="0" sldId="259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41:57.623" v="105" actId="1035"/>
          <ac:grpSpMkLst>
            <pc:docMk/>
            <pc:sldMk cId="0" sldId="259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42:38.235" v="147" actId="1076"/>
          <ac:grpSpMkLst>
            <pc:docMk/>
            <pc:sldMk cId="0" sldId="259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42:38.235" v="147" actId="1076"/>
          <ac:grpSpMkLst>
            <pc:docMk/>
            <pc:sldMk cId="0" sldId="259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2:43:37.782" v="229" actId="1036"/>
        <pc:sldMkLst>
          <pc:docMk/>
          <pc:sldMk cId="0" sldId="261"/>
        </pc:sldMkLst>
        <pc:spChg chg="mod">
          <ac:chgData name="Matias Robasso" userId="1d8dd030-2a6d-438b-be8a-9e4ac31bf2ac" providerId="ADAL" clId="{3B5A30AE-D2ED-4831-A63F-723BB3412FAF}" dt="2026-04-02T22:43:31.601" v="150"/>
          <ac:spMkLst>
            <pc:docMk/>
            <pc:sldMk cId="0" sldId="261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3:31.601" v="150"/>
          <ac:spMkLst>
            <pc:docMk/>
            <pc:sldMk cId="0" sldId="261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3:31.601" v="150"/>
          <ac:spMkLst>
            <pc:docMk/>
            <pc:sldMk cId="0" sldId="261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3:37.782" v="229" actId="1036"/>
          <ac:spMkLst>
            <pc:docMk/>
            <pc:sldMk cId="0" sldId="261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3:37.782" v="229" actId="1036"/>
          <ac:spMkLst>
            <pc:docMk/>
            <pc:sldMk cId="0" sldId="261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3:37.782" v="229" actId="1036"/>
          <ac:spMkLst>
            <pc:docMk/>
            <pc:sldMk cId="0" sldId="261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43:37.782" v="229" actId="1036"/>
          <ac:grpSpMkLst>
            <pc:docMk/>
            <pc:sldMk cId="0" sldId="261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43:31.601" v="150"/>
          <ac:picMkLst>
            <pc:docMk/>
            <pc:sldMk cId="0" sldId="261"/>
            <ac:picMk id="29" creationId="{00000000-0000-0000-0000-000000000000}"/>
          </ac:picMkLst>
        </pc:picChg>
      </pc:sldChg>
      <pc:sldChg chg="delSp modSp mod">
        <pc:chgData name="Matias Robasso" userId="1d8dd030-2a6d-438b-be8a-9e4ac31bf2ac" providerId="ADAL" clId="{3B5A30AE-D2ED-4831-A63F-723BB3412FAF}" dt="2026-04-02T22:44:07.031" v="270" actId="1076"/>
        <pc:sldMkLst>
          <pc:docMk/>
          <pc:sldMk cId="0" sldId="262"/>
        </pc:sldMkLst>
        <pc:spChg chg="mod">
          <ac:chgData name="Matias Robasso" userId="1d8dd030-2a6d-438b-be8a-9e4ac31bf2ac" providerId="ADAL" clId="{3B5A30AE-D2ED-4831-A63F-723BB3412FAF}" dt="2026-04-02T22:44:07.031" v="270" actId="1076"/>
          <ac:spMkLst>
            <pc:docMk/>
            <pc:sldMk cId="0" sldId="262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4:07.031" v="270" actId="1076"/>
          <ac:spMkLst>
            <pc:docMk/>
            <pc:sldMk cId="0" sldId="262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4:07.031" v="270" actId="1076"/>
          <ac:spMkLst>
            <pc:docMk/>
            <pc:sldMk cId="0" sldId="262"/>
            <ac:spMk id="21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44:07.031" v="270" actId="1076"/>
          <ac:grpSpMkLst>
            <pc:docMk/>
            <pc:sldMk cId="0" sldId="262"/>
            <ac:grpSpMk id="14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2:45:10.121" v="351" actId="1076"/>
        <pc:sldMkLst>
          <pc:docMk/>
          <pc:sldMk cId="0" sldId="263"/>
        </pc:sldMkLst>
        <pc:spChg chg="mod">
          <ac:chgData name="Matias Robasso" userId="1d8dd030-2a6d-438b-be8a-9e4ac31bf2ac" providerId="ADAL" clId="{3B5A30AE-D2ED-4831-A63F-723BB3412FAF}" dt="2026-04-02T22:44:57.335" v="272"/>
          <ac:spMkLst>
            <pc:docMk/>
            <pc:sldMk cId="0" sldId="263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4:57.335" v="272"/>
          <ac:spMkLst>
            <pc:docMk/>
            <pc:sldMk cId="0" sldId="263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4:57.335" v="272"/>
          <ac:spMkLst>
            <pc:docMk/>
            <pc:sldMk cId="0" sldId="263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5:10.121" v="351" actId="1076"/>
          <ac:spMkLst>
            <pc:docMk/>
            <pc:sldMk cId="0" sldId="263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5:10.121" v="351" actId="1076"/>
          <ac:spMkLst>
            <pc:docMk/>
            <pc:sldMk cId="0" sldId="263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5:10.121" v="351" actId="1076"/>
          <ac:spMkLst>
            <pc:docMk/>
            <pc:sldMk cId="0" sldId="263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45:10.121" v="351" actId="1076"/>
          <ac:grpSpMkLst>
            <pc:docMk/>
            <pc:sldMk cId="0" sldId="263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44:57.335" v="272"/>
          <ac:picMkLst>
            <pc:docMk/>
            <pc:sldMk cId="0" sldId="263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46:22.645" v="432" actId="1076"/>
        <pc:sldMkLst>
          <pc:docMk/>
          <pc:sldMk cId="0" sldId="264"/>
        </pc:sldMkLst>
        <pc:spChg chg="mod">
          <ac:chgData name="Matias Robasso" userId="1d8dd030-2a6d-438b-be8a-9e4ac31bf2ac" providerId="ADAL" clId="{3B5A30AE-D2ED-4831-A63F-723BB3412FAF}" dt="2026-04-02T22:45:33.541" v="391" actId="1076"/>
          <ac:spMkLst>
            <pc:docMk/>
            <pc:sldMk cId="0" sldId="264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5:33.541" v="391" actId="1076"/>
          <ac:spMkLst>
            <pc:docMk/>
            <pc:sldMk cId="0" sldId="264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5:33.541" v="391" actId="1076"/>
          <ac:spMkLst>
            <pc:docMk/>
            <pc:sldMk cId="0" sldId="264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6:12.209" v="393"/>
          <ac:spMkLst>
            <pc:docMk/>
            <pc:sldMk cId="0" sldId="264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6:12.209" v="393"/>
          <ac:spMkLst>
            <pc:docMk/>
            <pc:sldMk cId="0" sldId="264"/>
            <ac:spMk id="2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6:22.645" v="432" actId="1076"/>
          <ac:spMkLst>
            <pc:docMk/>
            <pc:sldMk cId="0" sldId="264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6:22.645" v="432" actId="1076"/>
          <ac:spMkLst>
            <pc:docMk/>
            <pc:sldMk cId="0" sldId="264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6:22.645" v="432" actId="1076"/>
          <ac:spMkLst>
            <pc:docMk/>
            <pc:sldMk cId="0" sldId="264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6:12.209" v="393"/>
          <ac:spMkLst>
            <pc:docMk/>
            <pc:sldMk cId="0" sldId="264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6:12.209" v="393"/>
          <ac:spMkLst>
            <pc:docMk/>
            <pc:sldMk cId="0" sldId="264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6:12.209" v="393"/>
          <ac:spMkLst>
            <pc:docMk/>
            <pc:sldMk cId="0" sldId="264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6:22.645" v="432" actId="1076"/>
          <ac:spMkLst>
            <pc:docMk/>
            <pc:sldMk cId="0" sldId="264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6:22.645" v="432" actId="1076"/>
          <ac:spMkLst>
            <pc:docMk/>
            <pc:sldMk cId="0" sldId="264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6:22.645" v="432" actId="1076"/>
          <ac:spMkLst>
            <pc:docMk/>
            <pc:sldMk cId="0" sldId="264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45:33.541" v="391" actId="1076"/>
          <ac:grpSpMkLst>
            <pc:docMk/>
            <pc:sldMk cId="0" sldId="264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46:22.645" v="432" actId="1076"/>
          <ac:grpSpMkLst>
            <pc:docMk/>
            <pc:sldMk cId="0" sldId="264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46:22.645" v="432" actId="1076"/>
          <ac:grpSpMkLst>
            <pc:docMk/>
            <pc:sldMk cId="0" sldId="264"/>
            <ac:grpSpMk id="33" creationId="{00000000-0000-0000-0000-000000000000}"/>
          </ac:grpSpMkLst>
        </pc:grpChg>
      </pc:sldChg>
      <pc:sldChg chg="addSp delSp modSp mod">
        <pc:chgData name="Matias Robasso" userId="1d8dd030-2a6d-438b-be8a-9e4ac31bf2ac" providerId="ADAL" clId="{3B5A30AE-D2ED-4831-A63F-723BB3412FAF}" dt="2026-04-02T22:51:54.844" v="836" actId="1076"/>
        <pc:sldMkLst>
          <pc:docMk/>
          <pc:sldMk cId="0" sldId="266"/>
        </pc:sldMkLst>
        <pc:spChg chg="mod">
          <ac:chgData name="Matias Robasso" userId="1d8dd030-2a6d-438b-be8a-9e4ac31bf2ac" providerId="ADAL" clId="{3B5A30AE-D2ED-4831-A63F-723BB3412FAF}" dt="2026-04-02T22:47:15.058" v="507"/>
          <ac:spMkLst>
            <pc:docMk/>
            <pc:sldMk cId="0" sldId="266"/>
            <ac:spMk id="34" creationId="{F5A64052-AD95-AFBC-5DEA-92C960EA6126}"/>
          </ac:spMkLst>
        </pc:spChg>
        <pc:spChg chg="mod">
          <ac:chgData name="Matias Robasso" userId="1d8dd030-2a6d-438b-be8a-9e4ac31bf2ac" providerId="ADAL" clId="{3B5A30AE-D2ED-4831-A63F-723BB3412FAF}" dt="2026-04-02T22:47:15.058" v="507"/>
          <ac:spMkLst>
            <pc:docMk/>
            <pc:sldMk cId="0" sldId="266"/>
            <ac:spMk id="35" creationId="{FA428763-E717-0A81-5CA8-13B2CD6278A7}"/>
          </ac:spMkLst>
        </pc:spChg>
        <pc:spChg chg="mod">
          <ac:chgData name="Matias Robasso" userId="1d8dd030-2a6d-438b-be8a-9e4ac31bf2ac" providerId="ADAL" clId="{3B5A30AE-D2ED-4831-A63F-723BB3412FAF}" dt="2026-04-02T22:47:15.058" v="507"/>
          <ac:spMkLst>
            <pc:docMk/>
            <pc:sldMk cId="0" sldId="266"/>
            <ac:spMk id="36" creationId="{4843B1EF-E2D2-39F8-4407-F69CBE365DF2}"/>
          </ac:spMkLst>
        </pc:spChg>
        <pc:spChg chg="add mod">
          <ac:chgData name="Matias Robasso" userId="1d8dd030-2a6d-438b-be8a-9e4ac31bf2ac" providerId="ADAL" clId="{3B5A30AE-D2ED-4831-A63F-723BB3412FAF}" dt="2026-04-02T22:47:32.334" v="584" actId="1076"/>
          <ac:spMkLst>
            <pc:docMk/>
            <pc:sldMk cId="0" sldId="266"/>
            <ac:spMk id="38" creationId="{7E89106A-328C-FB41-A4BA-3EB5056BE26E}"/>
          </ac:spMkLst>
        </pc:spChg>
        <pc:spChg chg="add mod">
          <ac:chgData name="Matias Robasso" userId="1d8dd030-2a6d-438b-be8a-9e4ac31bf2ac" providerId="ADAL" clId="{3B5A30AE-D2ED-4831-A63F-723BB3412FAF}" dt="2026-04-02T22:47:32.334" v="584" actId="1076"/>
          <ac:spMkLst>
            <pc:docMk/>
            <pc:sldMk cId="0" sldId="266"/>
            <ac:spMk id="39" creationId="{78142122-33F7-98A9-4903-752960B9C2FA}"/>
          </ac:spMkLst>
        </pc:spChg>
        <pc:spChg chg="add mod">
          <ac:chgData name="Matias Robasso" userId="1d8dd030-2a6d-438b-be8a-9e4ac31bf2ac" providerId="ADAL" clId="{3B5A30AE-D2ED-4831-A63F-723BB3412FAF}" dt="2026-04-02T22:47:32.334" v="584" actId="1076"/>
          <ac:spMkLst>
            <pc:docMk/>
            <pc:sldMk cId="0" sldId="266"/>
            <ac:spMk id="40" creationId="{A2D8C6F9-A215-16DE-68E2-A3B53D0A9304}"/>
          </ac:spMkLst>
        </pc:spChg>
        <pc:spChg chg="mod">
          <ac:chgData name="Matias Robasso" userId="1d8dd030-2a6d-438b-be8a-9e4ac31bf2ac" providerId="ADAL" clId="{3B5A30AE-D2ED-4831-A63F-723BB3412FAF}" dt="2026-04-02T22:51:48.400" v="835"/>
          <ac:spMkLst>
            <pc:docMk/>
            <pc:sldMk cId="0" sldId="266"/>
            <ac:spMk id="42" creationId="{DF9A2092-3E82-8D8E-01F4-2435909F7E18}"/>
          </ac:spMkLst>
        </pc:spChg>
        <pc:spChg chg="mod">
          <ac:chgData name="Matias Robasso" userId="1d8dd030-2a6d-438b-be8a-9e4ac31bf2ac" providerId="ADAL" clId="{3B5A30AE-D2ED-4831-A63F-723BB3412FAF}" dt="2026-04-02T22:51:48.400" v="835"/>
          <ac:spMkLst>
            <pc:docMk/>
            <pc:sldMk cId="0" sldId="266"/>
            <ac:spMk id="43" creationId="{DFA80FC1-B587-2B03-94C8-9C309B8EE00B}"/>
          </ac:spMkLst>
        </pc:spChg>
        <pc:spChg chg="mod">
          <ac:chgData name="Matias Robasso" userId="1d8dd030-2a6d-438b-be8a-9e4ac31bf2ac" providerId="ADAL" clId="{3B5A30AE-D2ED-4831-A63F-723BB3412FAF}" dt="2026-04-02T22:51:48.400" v="835"/>
          <ac:spMkLst>
            <pc:docMk/>
            <pc:sldMk cId="0" sldId="266"/>
            <ac:spMk id="44" creationId="{779CBC1F-3555-24C4-86FB-67B0C78731A5}"/>
          </ac:spMkLst>
        </pc:spChg>
        <pc:spChg chg="add mod">
          <ac:chgData name="Matias Robasso" userId="1d8dd030-2a6d-438b-be8a-9e4ac31bf2ac" providerId="ADAL" clId="{3B5A30AE-D2ED-4831-A63F-723BB3412FAF}" dt="2026-04-02T22:51:54.844" v="836" actId="1076"/>
          <ac:spMkLst>
            <pc:docMk/>
            <pc:sldMk cId="0" sldId="266"/>
            <ac:spMk id="46" creationId="{DCBAD9BF-981B-A2C4-4D0B-54342F6DF5F0}"/>
          </ac:spMkLst>
        </pc:spChg>
        <pc:spChg chg="add mod">
          <ac:chgData name="Matias Robasso" userId="1d8dd030-2a6d-438b-be8a-9e4ac31bf2ac" providerId="ADAL" clId="{3B5A30AE-D2ED-4831-A63F-723BB3412FAF}" dt="2026-04-02T22:51:54.844" v="836" actId="1076"/>
          <ac:spMkLst>
            <pc:docMk/>
            <pc:sldMk cId="0" sldId="266"/>
            <ac:spMk id="47" creationId="{B8C9325E-C1C1-05F7-D3B5-207EF875635D}"/>
          </ac:spMkLst>
        </pc:spChg>
        <pc:spChg chg="add mod">
          <ac:chgData name="Matias Robasso" userId="1d8dd030-2a6d-438b-be8a-9e4ac31bf2ac" providerId="ADAL" clId="{3B5A30AE-D2ED-4831-A63F-723BB3412FAF}" dt="2026-04-02T22:51:54.844" v="836" actId="1076"/>
          <ac:spMkLst>
            <pc:docMk/>
            <pc:sldMk cId="0" sldId="266"/>
            <ac:spMk id="48" creationId="{CC80D2EE-45A9-22EE-32D8-80A0F4346107}"/>
          </ac:spMkLst>
        </pc:spChg>
        <pc:grpChg chg="add mod">
          <ac:chgData name="Matias Robasso" userId="1d8dd030-2a6d-438b-be8a-9e4ac31bf2ac" providerId="ADAL" clId="{3B5A30AE-D2ED-4831-A63F-723BB3412FAF}" dt="2026-04-02T22:47:32.334" v="584" actId="1076"/>
          <ac:grpSpMkLst>
            <pc:docMk/>
            <pc:sldMk cId="0" sldId="266"/>
            <ac:grpSpMk id="33" creationId="{3BE47262-C484-BFC2-05B9-97B084D9EC77}"/>
          </ac:grpSpMkLst>
        </pc:grpChg>
        <pc:grpChg chg="add mod">
          <ac:chgData name="Matias Robasso" userId="1d8dd030-2a6d-438b-be8a-9e4ac31bf2ac" providerId="ADAL" clId="{3B5A30AE-D2ED-4831-A63F-723BB3412FAF}" dt="2026-04-02T22:51:54.844" v="836" actId="1076"/>
          <ac:grpSpMkLst>
            <pc:docMk/>
            <pc:sldMk cId="0" sldId="266"/>
            <ac:grpSpMk id="41" creationId="{0046B97E-4635-91DC-5989-4502E0F3195E}"/>
          </ac:grpSpMkLst>
        </pc:grpChg>
        <pc:picChg chg="mod">
          <ac:chgData name="Matias Robasso" userId="1d8dd030-2a6d-438b-be8a-9e4ac31bf2ac" providerId="ADAL" clId="{3B5A30AE-D2ED-4831-A63F-723BB3412FAF}" dt="2026-04-02T22:47:15.058" v="507"/>
          <ac:picMkLst>
            <pc:docMk/>
            <pc:sldMk cId="0" sldId="266"/>
            <ac:picMk id="37" creationId="{0C8F0D7A-D95D-F65B-2B38-5A04311B9B1F}"/>
          </ac:picMkLst>
        </pc:picChg>
        <pc:picChg chg="mod">
          <ac:chgData name="Matias Robasso" userId="1d8dd030-2a6d-438b-be8a-9e4ac31bf2ac" providerId="ADAL" clId="{3B5A30AE-D2ED-4831-A63F-723BB3412FAF}" dt="2026-04-02T22:51:48.400" v="835"/>
          <ac:picMkLst>
            <pc:docMk/>
            <pc:sldMk cId="0" sldId="266"/>
            <ac:picMk id="45" creationId="{748B3866-CC6A-BE6E-0788-01418E15B7DD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48:16.860" v="667" actId="1076"/>
        <pc:sldMkLst>
          <pc:docMk/>
          <pc:sldMk cId="0" sldId="267"/>
        </pc:sldMkLst>
        <pc:spChg chg="mod">
          <ac:chgData name="Matias Robasso" userId="1d8dd030-2a6d-438b-be8a-9e4ac31bf2ac" providerId="ADAL" clId="{3B5A30AE-D2ED-4831-A63F-723BB3412FAF}" dt="2026-04-02T22:47:53.761" v="625" actId="1076"/>
          <ac:spMkLst>
            <pc:docMk/>
            <pc:sldMk cId="0" sldId="267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7:53.761" v="625" actId="1076"/>
          <ac:spMkLst>
            <pc:docMk/>
            <pc:sldMk cId="0" sldId="267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7:53.761" v="625" actId="1076"/>
          <ac:spMkLst>
            <pc:docMk/>
            <pc:sldMk cId="0" sldId="267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07.735" v="627"/>
          <ac:spMkLst>
            <pc:docMk/>
            <pc:sldMk cId="0" sldId="267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07.735" v="627"/>
          <ac:spMkLst>
            <pc:docMk/>
            <pc:sldMk cId="0" sldId="267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07.735" v="627"/>
          <ac:spMkLst>
            <pc:docMk/>
            <pc:sldMk cId="0" sldId="267"/>
            <ac:spMk id="2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16.860" v="667" actId="1076"/>
          <ac:spMkLst>
            <pc:docMk/>
            <pc:sldMk cId="0" sldId="267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8:16.860" v="667" actId="1076"/>
          <ac:spMkLst>
            <pc:docMk/>
            <pc:sldMk cId="0" sldId="267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8:16.860" v="667" actId="1076"/>
          <ac:spMkLst>
            <pc:docMk/>
            <pc:sldMk cId="0" sldId="267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07.735" v="627"/>
          <ac:spMkLst>
            <pc:docMk/>
            <pc:sldMk cId="0" sldId="267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07.735" v="627"/>
          <ac:spMkLst>
            <pc:docMk/>
            <pc:sldMk cId="0" sldId="267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07.735" v="627"/>
          <ac:spMkLst>
            <pc:docMk/>
            <pc:sldMk cId="0" sldId="267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8:16.860" v="667" actId="1076"/>
          <ac:spMkLst>
            <pc:docMk/>
            <pc:sldMk cId="0" sldId="267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8:16.860" v="667" actId="1076"/>
          <ac:spMkLst>
            <pc:docMk/>
            <pc:sldMk cId="0" sldId="267"/>
            <ac:spMk id="3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16.860" v="667" actId="1076"/>
          <ac:spMkLst>
            <pc:docMk/>
            <pc:sldMk cId="0" sldId="267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47:53.761" v="625" actId="1076"/>
          <ac:grpSpMkLst>
            <pc:docMk/>
            <pc:sldMk cId="0" sldId="267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48:16.860" v="667" actId="1076"/>
          <ac:grpSpMkLst>
            <pc:docMk/>
            <pc:sldMk cId="0" sldId="267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48:16.860" v="667" actId="1076"/>
          <ac:grpSpMkLst>
            <pc:docMk/>
            <pc:sldMk cId="0" sldId="267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2:48:55.892" v="749" actId="1076"/>
        <pc:sldMkLst>
          <pc:docMk/>
          <pc:sldMk cId="0" sldId="269"/>
        </pc:sldMkLst>
        <pc:spChg chg="mod">
          <ac:chgData name="Matias Robasso" userId="1d8dd030-2a6d-438b-be8a-9e4ac31bf2ac" providerId="ADAL" clId="{3B5A30AE-D2ED-4831-A63F-723BB3412FAF}" dt="2026-04-02T22:48:38.462" v="670"/>
          <ac:spMkLst>
            <pc:docMk/>
            <pc:sldMk cId="0" sldId="269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38.462" v="670"/>
          <ac:spMkLst>
            <pc:docMk/>
            <pc:sldMk cId="0" sldId="269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8:38.462" v="670"/>
          <ac:spMkLst>
            <pc:docMk/>
            <pc:sldMk cId="0" sldId="269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8:55.892" v="749" actId="1076"/>
          <ac:spMkLst>
            <pc:docMk/>
            <pc:sldMk cId="0" sldId="269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8:55.892" v="749" actId="1076"/>
          <ac:spMkLst>
            <pc:docMk/>
            <pc:sldMk cId="0" sldId="269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8:55.892" v="749" actId="1076"/>
          <ac:spMkLst>
            <pc:docMk/>
            <pc:sldMk cId="0" sldId="269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48:55.892" v="749" actId="1076"/>
          <ac:grpSpMkLst>
            <pc:docMk/>
            <pc:sldMk cId="0" sldId="269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48:38.462" v="670"/>
          <ac:picMkLst>
            <pc:docMk/>
            <pc:sldMk cId="0" sldId="269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49:47.359" v="832" actId="1076"/>
        <pc:sldMkLst>
          <pc:docMk/>
          <pc:sldMk cId="0" sldId="270"/>
        </pc:sldMkLst>
        <pc:spChg chg="mod">
          <ac:chgData name="Matias Robasso" userId="1d8dd030-2a6d-438b-be8a-9e4ac31bf2ac" providerId="ADAL" clId="{3B5A30AE-D2ED-4831-A63F-723BB3412FAF}" dt="2026-04-02T22:49:18.292" v="789" actId="1076"/>
          <ac:spMkLst>
            <pc:docMk/>
            <pc:sldMk cId="0" sldId="270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9:18.292" v="789" actId="1076"/>
          <ac:spMkLst>
            <pc:docMk/>
            <pc:sldMk cId="0" sldId="270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9:18.292" v="789" actId="1076"/>
          <ac:spMkLst>
            <pc:docMk/>
            <pc:sldMk cId="0" sldId="270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9:36.382" v="791"/>
          <ac:spMkLst>
            <pc:docMk/>
            <pc:sldMk cId="0" sldId="270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9:36.382" v="791"/>
          <ac:spMkLst>
            <pc:docMk/>
            <pc:sldMk cId="0" sldId="270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49:36.382" v="791"/>
          <ac:spMkLst>
            <pc:docMk/>
            <pc:sldMk cId="0" sldId="270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9:47.359" v="832" actId="1076"/>
          <ac:spMkLst>
            <pc:docMk/>
            <pc:sldMk cId="0" sldId="270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9:47.359" v="832" actId="1076"/>
          <ac:spMkLst>
            <pc:docMk/>
            <pc:sldMk cId="0" sldId="270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49:47.359" v="832" actId="1076"/>
          <ac:spMkLst>
            <pc:docMk/>
            <pc:sldMk cId="0" sldId="270"/>
            <ac:spMk id="32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49:18.292" v="789" actId="1076"/>
          <ac:grpSpMkLst>
            <pc:docMk/>
            <pc:sldMk cId="0" sldId="270"/>
            <ac:grpSpMk id="14" creationId="{00000000-0000-0000-0000-000000000000}"/>
          </ac:grpSpMkLst>
        </pc:grpChg>
        <pc:grpChg chg="add mod">
          <ac:chgData name="Matias Robasso" userId="1d8dd030-2a6d-438b-be8a-9e4ac31bf2ac" providerId="ADAL" clId="{3B5A30AE-D2ED-4831-A63F-723BB3412FAF}" dt="2026-04-02T22:49:47.359" v="832" actId="1076"/>
          <ac:grpSpMkLst>
            <pc:docMk/>
            <pc:sldMk cId="0" sldId="270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49:36.382" v="791"/>
          <ac:picMkLst>
            <pc:docMk/>
            <pc:sldMk cId="0" sldId="270"/>
            <ac:picMk id="29" creationId="{00000000-0000-0000-0000-000000000000}"/>
          </ac:picMkLst>
        </pc:picChg>
      </pc:sldChg>
      <pc:sldChg chg="addSp modSp mod">
        <pc:chgData name="Matias Robasso" userId="1d8dd030-2a6d-438b-be8a-9e4ac31bf2ac" providerId="ADAL" clId="{3B5A30AE-D2ED-4831-A63F-723BB3412FAF}" dt="2026-04-02T22:52:57.330" v="917" actId="1076"/>
        <pc:sldMkLst>
          <pc:docMk/>
          <pc:sldMk cId="0" sldId="272"/>
        </pc:sldMkLst>
        <pc:spChg chg="mod">
          <ac:chgData name="Matias Robasso" userId="1d8dd030-2a6d-438b-be8a-9e4ac31bf2ac" providerId="ADAL" clId="{3B5A30AE-D2ED-4831-A63F-723BB3412FAF}" dt="2026-04-02T22:52:36.447" v="838"/>
          <ac:spMkLst>
            <pc:docMk/>
            <pc:sldMk cId="0" sldId="272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2:36.447" v="838"/>
          <ac:spMkLst>
            <pc:docMk/>
            <pc:sldMk cId="0" sldId="272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2:36.447" v="838"/>
          <ac:spMkLst>
            <pc:docMk/>
            <pc:sldMk cId="0" sldId="272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2:57.330" v="917" actId="1076"/>
          <ac:spMkLst>
            <pc:docMk/>
            <pc:sldMk cId="0" sldId="272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2:57.330" v="917" actId="1076"/>
          <ac:spMkLst>
            <pc:docMk/>
            <pc:sldMk cId="0" sldId="272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2:57.330" v="917" actId="1076"/>
          <ac:spMkLst>
            <pc:docMk/>
            <pc:sldMk cId="0" sldId="272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52:57.330" v="917" actId="1076"/>
          <ac:grpSpMkLst>
            <pc:docMk/>
            <pc:sldMk cId="0" sldId="272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52:36.447" v="838"/>
          <ac:picMkLst>
            <pc:docMk/>
            <pc:sldMk cId="0" sldId="272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53:44.911" v="999" actId="1076"/>
        <pc:sldMkLst>
          <pc:docMk/>
          <pc:sldMk cId="0" sldId="273"/>
        </pc:sldMkLst>
        <pc:spChg chg="mod">
          <ac:chgData name="Matias Robasso" userId="1d8dd030-2a6d-438b-be8a-9e4ac31bf2ac" providerId="ADAL" clId="{3B5A30AE-D2ED-4831-A63F-723BB3412FAF}" dt="2026-04-02T22:53:08.543" v="957" actId="1035"/>
          <ac:spMkLst>
            <pc:docMk/>
            <pc:sldMk cId="0" sldId="273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08.543" v="957" actId="1035"/>
          <ac:spMkLst>
            <pc:docMk/>
            <pc:sldMk cId="0" sldId="273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08.543" v="957" actId="1035"/>
          <ac:spMkLst>
            <pc:docMk/>
            <pc:sldMk cId="0" sldId="273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23.685" v="959"/>
          <ac:spMkLst>
            <pc:docMk/>
            <pc:sldMk cId="0" sldId="273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23.685" v="959"/>
          <ac:spMkLst>
            <pc:docMk/>
            <pc:sldMk cId="0" sldId="273"/>
            <ac:spMk id="27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3:44.911" v="999" actId="1076"/>
          <ac:spMkLst>
            <pc:docMk/>
            <pc:sldMk cId="0" sldId="273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3:44.911" v="999" actId="1076"/>
          <ac:spMkLst>
            <pc:docMk/>
            <pc:sldMk cId="0" sldId="273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3:44.911" v="999" actId="1076"/>
          <ac:spMkLst>
            <pc:docMk/>
            <pc:sldMk cId="0" sldId="273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23.685" v="959"/>
          <ac:spMkLst>
            <pc:docMk/>
            <pc:sldMk cId="0" sldId="273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23.685" v="959"/>
          <ac:spMkLst>
            <pc:docMk/>
            <pc:sldMk cId="0" sldId="273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23.685" v="959"/>
          <ac:spMkLst>
            <pc:docMk/>
            <pc:sldMk cId="0" sldId="273"/>
            <ac:spMk id="3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3:44.911" v="999" actId="1076"/>
          <ac:spMkLst>
            <pc:docMk/>
            <pc:sldMk cId="0" sldId="273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3:44.911" v="999" actId="1076"/>
          <ac:spMkLst>
            <pc:docMk/>
            <pc:sldMk cId="0" sldId="273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3:44.911" v="999" actId="1076"/>
          <ac:spMkLst>
            <pc:docMk/>
            <pc:sldMk cId="0" sldId="273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53:08.543" v="957" actId="1035"/>
          <ac:grpSpMkLst>
            <pc:docMk/>
            <pc:sldMk cId="0" sldId="273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53:44.911" v="999" actId="1076"/>
          <ac:grpSpMkLst>
            <pc:docMk/>
            <pc:sldMk cId="0" sldId="273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53:44.911" v="999" actId="1076"/>
          <ac:grpSpMkLst>
            <pc:docMk/>
            <pc:sldMk cId="0" sldId="273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2:54:34.903" v="1073" actId="1076"/>
        <pc:sldMkLst>
          <pc:docMk/>
          <pc:sldMk cId="0" sldId="275"/>
        </pc:sldMkLst>
        <pc:spChg chg="mod">
          <ac:chgData name="Matias Robasso" userId="1d8dd030-2a6d-438b-be8a-9e4ac31bf2ac" providerId="ADAL" clId="{3B5A30AE-D2ED-4831-A63F-723BB3412FAF}" dt="2026-04-02T22:54:13.058" v="1002"/>
          <ac:spMkLst>
            <pc:docMk/>
            <pc:sldMk cId="0" sldId="275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4:13.058" v="1002"/>
          <ac:spMkLst>
            <pc:docMk/>
            <pc:sldMk cId="0" sldId="275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4:13.058" v="1002"/>
          <ac:spMkLst>
            <pc:docMk/>
            <pc:sldMk cId="0" sldId="275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4:24.455" v="1072" actId="1076"/>
          <ac:spMkLst>
            <pc:docMk/>
            <pc:sldMk cId="0" sldId="275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4:24.455" v="1072" actId="1076"/>
          <ac:spMkLst>
            <pc:docMk/>
            <pc:sldMk cId="0" sldId="275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4:24.455" v="1072" actId="1076"/>
          <ac:spMkLst>
            <pc:docMk/>
            <pc:sldMk cId="0" sldId="275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54:34.903" v="1073" actId="1076"/>
          <ac:grpSpMkLst>
            <pc:docMk/>
            <pc:sldMk cId="0" sldId="275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54:13.058" v="1002"/>
          <ac:picMkLst>
            <pc:docMk/>
            <pc:sldMk cId="0" sldId="275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55:20.515" v="1116" actId="1076"/>
        <pc:sldMkLst>
          <pc:docMk/>
          <pc:sldMk cId="0" sldId="276"/>
        </pc:sldMkLst>
        <pc:spChg chg="mod">
          <ac:chgData name="Matias Robasso" userId="1d8dd030-2a6d-438b-be8a-9e4ac31bf2ac" providerId="ADAL" clId="{3B5A30AE-D2ED-4831-A63F-723BB3412FAF}" dt="2026-04-02T22:54:51.514" v="1074" actId="1076"/>
          <ac:spMkLst>
            <pc:docMk/>
            <pc:sldMk cId="0" sldId="276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4:51.514" v="1074" actId="1076"/>
          <ac:spMkLst>
            <pc:docMk/>
            <pc:sldMk cId="0" sldId="276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4:51.514" v="1074" actId="1076"/>
          <ac:spMkLst>
            <pc:docMk/>
            <pc:sldMk cId="0" sldId="276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09.920" v="1076"/>
          <ac:spMkLst>
            <pc:docMk/>
            <pc:sldMk cId="0" sldId="276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09.920" v="1076"/>
          <ac:spMkLst>
            <pc:docMk/>
            <pc:sldMk cId="0" sldId="276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09.920" v="1076"/>
          <ac:spMkLst>
            <pc:docMk/>
            <pc:sldMk cId="0" sldId="276"/>
            <ac:spMk id="2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20.515" v="1116" actId="1076"/>
          <ac:spMkLst>
            <pc:docMk/>
            <pc:sldMk cId="0" sldId="276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5:20.515" v="1116" actId="1076"/>
          <ac:spMkLst>
            <pc:docMk/>
            <pc:sldMk cId="0" sldId="276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5:20.515" v="1116" actId="1076"/>
          <ac:spMkLst>
            <pc:docMk/>
            <pc:sldMk cId="0" sldId="276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09.920" v="1076"/>
          <ac:spMkLst>
            <pc:docMk/>
            <pc:sldMk cId="0" sldId="276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09.920" v="1076"/>
          <ac:spMkLst>
            <pc:docMk/>
            <pc:sldMk cId="0" sldId="276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5:20.515" v="1116" actId="1076"/>
          <ac:spMkLst>
            <pc:docMk/>
            <pc:sldMk cId="0" sldId="276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5:20.515" v="1116" actId="1076"/>
          <ac:spMkLst>
            <pc:docMk/>
            <pc:sldMk cId="0" sldId="276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5:20.515" v="1116" actId="1076"/>
          <ac:spMkLst>
            <pc:docMk/>
            <pc:sldMk cId="0" sldId="276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54:51.514" v="1074" actId="1076"/>
          <ac:grpSpMkLst>
            <pc:docMk/>
            <pc:sldMk cId="0" sldId="276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55:20.515" v="1116" actId="1076"/>
          <ac:grpSpMkLst>
            <pc:docMk/>
            <pc:sldMk cId="0" sldId="276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55:20.515" v="1116" actId="1076"/>
          <ac:grpSpMkLst>
            <pc:docMk/>
            <pc:sldMk cId="0" sldId="276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2:56:03.701" v="1270" actId="1076"/>
        <pc:sldMkLst>
          <pc:docMk/>
          <pc:sldMk cId="0" sldId="278"/>
        </pc:sldMkLst>
        <pc:spChg chg="mod">
          <ac:chgData name="Matias Robasso" userId="1d8dd030-2a6d-438b-be8a-9e4ac31bf2ac" providerId="ADAL" clId="{3B5A30AE-D2ED-4831-A63F-723BB3412FAF}" dt="2026-04-02T22:55:38.003" v="1119"/>
          <ac:spMkLst>
            <pc:docMk/>
            <pc:sldMk cId="0" sldId="278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38.003" v="1119"/>
          <ac:spMkLst>
            <pc:docMk/>
            <pc:sldMk cId="0" sldId="278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5:38.003" v="1119"/>
          <ac:spMkLst>
            <pc:docMk/>
            <pc:sldMk cId="0" sldId="278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6:03.701" v="1270" actId="1076"/>
          <ac:spMkLst>
            <pc:docMk/>
            <pc:sldMk cId="0" sldId="278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6:03.701" v="1270" actId="1076"/>
          <ac:spMkLst>
            <pc:docMk/>
            <pc:sldMk cId="0" sldId="278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6:03.701" v="1270" actId="1076"/>
          <ac:spMkLst>
            <pc:docMk/>
            <pc:sldMk cId="0" sldId="278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56:03.701" v="1270" actId="1076"/>
          <ac:grpSpMkLst>
            <pc:docMk/>
            <pc:sldMk cId="0" sldId="278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55:38.003" v="1119"/>
          <ac:picMkLst>
            <pc:docMk/>
            <pc:sldMk cId="0" sldId="278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56:56.361" v="1352" actId="1076"/>
        <pc:sldMkLst>
          <pc:docMk/>
          <pc:sldMk cId="0" sldId="279"/>
        </pc:sldMkLst>
        <pc:spChg chg="mod">
          <ac:chgData name="Matias Robasso" userId="1d8dd030-2a6d-438b-be8a-9e4ac31bf2ac" providerId="ADAL" clId="{3B5A30AE-D2ED-4831-A63F-723BB3412FAF}" dt="2026-04-02T22:56:33.910" v="1308" actId="1076"/>
          <ac:spMkLst>
            <pc:docMk/>
            <pc:sldMk cId="0" sldId="279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33.910" v="1308" actId="1076"/>
          <ac:spMkLst>
            <pc:docMk/>
            <pc:sldMk cId="0" sldId="279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33.910" v="1308" actId="1076"/>
          <ac:spMkLst>
            <pc:docMk/>
            <pc:sldMk cId="0" sldId="279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47.342" v="1310"/>
          <ac:spMkLst>
            <pc:docMk/>
            <pc:sldMk cId="0" sldId="279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47.342" v="1310"/>
          <ac:spMkLst>
            <pc:docMk/>
            <pc:sldMk cId="0" sldId="279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47.342" v="1310"/>
          <ac:spMkLst>
            <pc:docMk/>
            <pc:sldMk cId="0" sldId="279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6:56.361" v="1352" actId="1076"/>
          <ac:spMkLst>
            <pc:docMk/>
            <pc:sldMk cId="0" sldId="279"/>
            <ac:spMk id="3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56.361" v="1352" actId="1076"/>
          <ac:spMkLst>
            <pc:docMk/>
            <pc:sldMk cId="0" sldId="279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6:56.361" v="1352" actId="1076"/>
          <ac:spMkLst>
            <pc:docMk/>
            <pc:sldMk cId="0" sldId="279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47.342" v="1310"/>
          <ac:spMkLst>
            <pc:docMk/>
            <pc:sldMk cId="0" sldId="279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47.342" v="1310"/>
          <ac:spMkLst>
            <pc:docMk/>
            <pc:sldMk cId="0" sldId="279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47.342" v="1310"/>
          <ac:spMkLst>
            <pc:docMk/>
            <pc:sldMk cId="0" sldId="279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6:56.361" v="1352" actId="1076"/>
          <ac:spMkLst>
            <pc:docMk/>
            <pc:sldMk cId="0" sldId="279"/>
            <ac:spMk id="3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6:56.361" v="1352" actId="1076"/>
          <ac:spMkLst>
            <pc:docMk/>
            <pc:sldMk cId="0" sldId="279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6:56.361" v="1352" actId="1076"/>
          <ac:spMkLst>
            <pc:docMk/>
            <pc:sldMk cId="0" sldId="279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2:56:33.910" v="1308" actId="1076"/>
          <ac:grpSpMkLst>
            <pc:docMk/>
            <pc:sldMk cId="0" sldId="279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56:56.361" v="1352" actId="1076"/>
          <ac:grpSpMkLst>
            <pc:docMk/>
            <pc:sldMk cId="0" sldId="279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56:56.361" v="1352" actId="1076"/>
          <ac:grpSpMkLst>
            <pc:docMk/>
            <pc:sldMk cId="0" sldId="279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2:57:56.615" v="1429" actId="1076"/>
        <pc:sldMkLst>
          <pc:docMk/>
          <pc:sldMk cId="0" sldId="281"/>
        </pc:sldMkLst>
        <pc:spChg chg="mod">
          <ac:chgData name="Matias Robasso" userId="1d8dd030-2a6d-438b-be8a-9e4ac31bf2ac" providerId="ADAL" clId="{3B5A30AE-D2ED-4831-A63F-723BB3412FAF}" dt="2026-04-02T22:57:41.993" v="1356"/>
          <ac:spMkLst>
            <pc:docMk/>
            <pc:sldMk cId="0" sldId="281"/>
            <ac:spMk id="4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7:41.993" v="1356"/>
          <ac:spMkLst>
            <pc:docMk/>
            <pc:sldMk cId="0" sldId="281"/>
            <ac:spMk id="43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7:41.993" v="1356"/>
          <ac:spMkLst>
            <pc:docMk/>
            <pc:sldMk cId="0" sldId="281"/>
            <ac:spMk id="44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7:56.615" v="1429" actId="1076"/>
          <ac:spMkLst>
            <pc:docMk/>
            <pc:sldMk cId="0" sldId="281"/>
            <ac:spMk id="4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7:56.615" v="1429" actId="1076"/>
          <ac:spMkLst>
            <pc:docMk/>
            <pc:sldMk cId="0" sldId="281"/>
            <ac:spMk id="47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2:57:56.615" v="1429" actId="1076"/>
          <ac:spMkLst>
            <pc:docMk/>
            <pc:sldMk cId="0" sldId="281"/>
            <ac:spMk id="48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2:57:56.615" v="1429" actId="1076"/>
          <ac:grpSpMkLst>
            <pc:docMk/>
            <pc:sldMk cId="0" sldId="281"/>
            <ac:grpSpMk id="41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2:57:41.993" v="1356"/>
          <ac:picMkLst>
            <pc:docMk/>
            <pc:sldMk cId="0" sldId="281"/>
            <ac:picMk id="45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2:59:25.711" v="1513" actId="1076"/>
        <pc:sldMkLst>
          <pc:docMk/>
          <pc:sldMk cId="0" sldId="282"/>
        </pc:sldMkLst>
        <pc:spChg chg="mod">
          <ac:chgData name="Matias Robasso" userId="1d8dd030-2a6d-438b-be8a-9e4ac31bf2ac" providerId="ADAL" clId="{3B5A30AE-D2ED-4831-A63F-723BB3412FAF}" dt="2026-04-02T22:58:35.160" v="1470" actId="1076"/>
          <ac:spMkLst>
            <pc:docMk/>
            <pc:sldMk cId="0" sldId="282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8:35.160" v="1470" actId="1076"/>
          <ac:spMkLst>
            <pc:docMk/>
            <pc:sldMk cId="0" sldId="282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8:35.160" v="1470" actId="1076"/>
          <ac:spMkLst>
            <pc:docMk/>
            <pc:sldMk cId="0" sldId="282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2:58:59.160" v="1473"/>
          <ac:spMkLst>
            <pc:docMk/>
            <pc:sldMk cId="0" sldId="282"/>
            <ac:spMk id="42" creationId="{43F1E4C8-83F7-5163-427B-34957ABE5D22}"/>
          </ac:spMkLst>
        </pc:spChg>
        <pc:spChg chg="mod">
          <ac:chgData name="Matias Robasso" userId="1d8dd030-2a6d-438b-be8a-9e4ac31bf2ac" providerId="ADAL" clId="{3B5A30AE-D2ED-4831-A63F-723BB3412FAF}" dt="2026-04-02T22:58:59.160" v="1473"/>
          <ac:spMkLst>
            <pc:docMk/>
            <pc:sldMk cId="0" sldId="282"/>
            <ac:spMk id="44" creationId="{E8675231-7C74-650B-1B33-472F40B37D27}"/>
          </ac:spMkLst>
        </pc:spChg>
        <pc:spChg chg="add mod">
          <ac:chgData name="Matias Robasso" userId="1d8dd030-2a6d-438b-be8a-9e4ac31bf2ac" providerId="ADAL" clId="{3B5A30AE-D2ED-4831-A63F-723BB3412FAF}" dt="2026-04-02T22:59:25.711" v="1513" actId="1076"/>
          <ac:spMkLst>
            <pc:docMk/>
            <pc:sldMk cId="0" sldId="282"/>
            <ac:spMk id="46" creationId="{567CD856-8F8E-3B8B-4563-9E63CB9705EE}"/>
          </ac:spMkLst>
        </pc:spChg>
        <pc:spChg chg="mod">
          <ac:chgData name="Matias Robasso" userId="1d8dd030-2a6d-438b-be8a-9e4ac31bf2ac" providerId="ADAL" clId="{3B5A30AE-D2ED-4831-A63F-723BB3412FAF}" dt="2026-04-02T22:59:25.711" v="1513" actId="1076"/>
          <ac:spMkLst>
            <pc:docMk/>
            <pc:sldMk cId="0" sldId="282"/>
            <ac:spMk id="47" creationId="{24A6AF72-8BE9-1EF0-B378-13E3969D9B12}"/>
          </ac:spMkLst>
        </pc:spChg>
        <pc:spChg chg="add mod">
          <ac:chgData name="Matias Robasso" userId="1d8dd030-2a6d-438b-be8a-9e4ac31bf2ac" providerId="ADAL" clId="{3B5A30AE-D2ED-4831-A63F-723BB3412FAF}" dt="2026-04-02T22:59:25.711" v="1513" actId="1076"/>
          <ac:spMkLst>
            <pc:docMk/>
            <pc:sldMk cId="0" sldId="282"/>
            <ac:spMk id="48" creationId="{0204A720-4F24-4296-6392-94E5E7520615}"/>
          </ac:spMkLst>
        </pc:spChg>
        <pc:spChg chg="mod">
          <ac:chgData name="Matias Robasso" userId="1d8dd030-2a6d-438b-be8a-9e4ac31bf2ac" providerId="ADAL" clId="{3B5A30AE-D2ED-4831-A63F-723BB3412FAF}" dt="2026-04-02T22:58:59.160" v="1473"/>
          <ac:spMkLst>
            <pc:docMk/>
            <pc:sldMk cId="0" sldId="282"/>
            <ac:spMk id="50" creationId="{D6517AAD-E48B-B475-8EDB-E4DF9B0D0E5D}"/>
          </ac:spMkLst>
        </pc:spChg>
        <pc:spChg chg="mod">
          <ac:chgData name="Matias Robasso" userId="1d8dd030-2a6d-438b-be8a-9e4ac31bf2ac" providerId="ADAL" clId="{3B5A30AE-D2ED-4831-A63F-723BB3412FAF}" dt="2026-04-02T22:58:59.160" v="1473"/>
          <ac:spMkLst>
            <pc:docMk/>
            <pc:sldMk cId="0" sldId="282"/>
            <ac:spMk id="51" creationId="{B36E23C0-40EA-B171-E7D6-D243690CF445}"/>
          </ac:spMkLst>
        </pc:spChg>
        <pc:spChg chg="mod">
          <ac:chgData name="Matias Robasso" userId="1d8dd030-2a6d-438b-be8a-9e4ac31bf2ac" providerId="ADAL" clId="{3B5A30AE-D2ED-4831-A63F-723BB3412FAF}" dt="2026-04-02T22:58:59.160" v="1473"/>
          <ac:spMkLst>
            <pc:docMk/>
            <pc:sldMk cId="0" sldId="282"/>
            <ac:spMk id="52" creationId="{F9AB9D77-19EF-E788-18AE-8A2C7A50D809}"/>
          </ac:spMkLst>
        </pc:spChg>
        <pc:spChg chg="add mod">
          <ac:chgData name="Matias Robasso" userId="1d8dd030-2a6d-438b-be8a-9e4ac31bf2ac" providerId="ADAL" clId="{3B5A30AE-D2ED-4831-A63F-723BB3412FAF}" dt="2026-04-02T22:59:25.711" v="1513" actId="1076"/>
          <ac:spMkLst>
            <pc:docMk/>
            <pc:sldMk cId="0" sldId="282"/>
            <ac:spMk id="54" creationId="{66D89F3F-3F62-D19D-3A6B-9CE06C84E46D}"/>
          </ac:spMkLst>
        </pc:spChg>
        <pc:spChg chg="add mod">
          <ac:chgData name="Matias Robasso" userId="1d8dd030-2a6d-438b-be8a-9e4ac31bf2ac" providerId="ADAL" clId="{3B5A30AE-D2ED-4831-A63F-723BB3412FAF}" dt="2026-04-02T22:59:25.711" v="1513" actId="1076"/>
          <ac:spMkLst>
            <pc:docMk/>
            <pc:sldMk cId="0" sldId="282"/>
            <ac:spMk id="55" creationId="{A7AFC92D-87DF-D925-30E1-23287D03C2FE}"/>
          </ac:spMkLst>
        </pc:spChg>
        <pc:spChg chg="add mod">
          <ac:chgData name="Matias Robasso" userId="1d8dd030-2a6d-438b-be8a-9e4ac31bf2ac" providerId="ADAL" clId="{3B5A30AE-D2ED-4831-A63F-723BB3412FAF}" dt="2026-04-02T22:59:25.711" v="1513" actId="1076"/>
          <ac:spMkLst>
            <pc:docMk/>
            <pc:sldMk cId="0" sldId="282"/>
            <ac:spMk id="56" creationId="{88403C6D-A067-ED70-CBD4-546CC889C5C6}"/>
          </ac:spMkLst>
        </pc:spChg>
        <pc:grpChg chg="mod">
          <ac:chgData name="Matias Robasso" userId="1d8dd030-2a6d-438b-be8a-9e4ac31bf2ac" providerId="ADAL" clId="{3B5A30AE-D2ED-4831-A63F-723BB3412FAF}" dt="2026-04-02T22:58:35.160" v="1470" actId="1076"/>
          <ac:grpSpMkLst>
            <pc:docMk/>
            <pc:sldMk cId="0" sldId="282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2:59:25.711" v="1513" actId="1076"/>
          <ac:grpSpMkLst>
            <pc:docMk/>
            <pc:sldMk cId="0" sldId="282"/>
            <ac:grpSpMk id="41" creationId="{17950033-3F2F-D356-2551-4619BFC498C9}"/>
          </ac:grpSpMkLst>
        </pc:grpChg>
        <pc:grpChg chg="mod">
          <ac:chgData name="Matias Robasso" userId="1d8dd030-2a6d-438b-be8a-9e4ac31bf2ac" providerId="ADAL" clId="{3B5A30AE-D2ED-4831-A63F-723BB3412FAF}" dt="2026-04-02T22:59:25.711" v="1513" actId="1076"/>
          <ac:grpSpMkLst>
            <pc:docMk/>
            <pc:sldMk cId="0" sldId="282"/>
            <ac:grpSpMk id="49" creationId="{FC8C7CE1-AA08-90D5-FB84-409AE3B5E088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3:00:44.200" v="1596" actId="1076"/>
        <pc:sldMkLst>
          <pc:docMk/>
          <pc:sldMk cId="0" sldId="284"/>
        </pc:sldMkLst>
        <pc:spChg chg="mod">
          <ac:chgData name="Matias Robasso" userId="1d8dd030-2a6d-438b-be8a-9e4ac31bf2ac" providerId="ADAL" clId="{3B5A30AE-D2ED-4831-A63F-723BB3412FAF}" dt="2026-04-02T23:00:27.506" v="1516"/>
          <ac:spMkLst>
            <pc:docMk/>
            <pc:sldMk cId="0" sldId="284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0:27.506" v="1516"/>
          <ac:spMkLst>
            <pc:docMk/>
            <pc:sldMk cId="0" sldId="284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0:27.506" v="1516"/>
          <ac:spMkLst>
            <pc:docMk/>
            <pc:sldMk cId="0" sldId="284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0:44.200" v="1596" actId="1076"/>
          <ac:spMkLst>
            <pc:docMk/>
            <pc:sldMk cId="0" sldId="284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0:44.200" v="1596" actId="1076"/>
          <ac:spMkLst>
            <pc:docMk/>
            <pc:sldMk cId="0" sldId="284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0:44.200" v="1596" actId="1076"/>
          <ac:spMkLst>
            <pc:docMk/>
            <pc:sldMk cId="0" sldId="284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3:00:44.200" v="1596" actId="1076"/>
          <ac:grpSpMkLst>
            <pc:docMk/>
            <pc:sldMk cId="0" sldId="284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3:00:27.506" v="1516"/>
          <ac:picMkLst>
            <pc:docMk/>
            <pc:sldMk cId="0" sldId="284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3:01:29.280" v="1677" actId="1076"/>
        <pc:sldMkLst>
          <pc:docMk/>
          <pc:sldMk cId="0" sldId="285"/>
        </pc:sldMkLst>
        <pc:spChg chg="mod">
          <ac:chgData name="Matias Robasso" userId="1d8dd030-2a6d-438b-be8a-9e4ac31bf2ac" providerId="ADAL" clId="{3B5A30AE-D2ED-4831-A63F-723BB3412FAF}" dt="2026-04-02T23:01:04.327" v="1635" actId="1076"/>
          <ac:spMkLst>
            <pc:docMk/>
            <pc:sldMk cId="0" sldId="285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04.327" v="1635" actId="1076"/>
          <ac:spMkLst>
            <pc:docMk/>
            <pc:sldMk cId="0" sldId="285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04.327" v="1635" actId="1076"/>
          <ac:spMkLst>
            <pc:docMk/>
            <pc:sldMk cId="0" sldId="285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19.331" v="1637"/>
          <ac:spMkLst>
            <pc:docMk/>
            <pc:sldMk cId="0" sldId="285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19.331" v="1637"/>
          <ac:spMkLst>
            <pc:docMk/>
            <pc:sldMk cId="0" sldId="285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19.331" v="1637"/>
          <ac:spMkLst>
            <pc:docMk/>
            <pc:sldMk cId="0" sldId="285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1:29.280" v="1677" actId="1076"/>
          <ac:spMkLst>
            <pc:docMk/>
            <pc:sldMk cId="0" sldId="285"/>
            <ac:spMk id="3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29.280" v="1677" actId="1076"/>
          <ac:spMkLst>
            <pc:docMk/>
            <pc:sldMk cId="0" sldId="285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1:29.280" v="1677" actId="1076"/>
          <ac:spMkLst>
            <pc:docMk/>
            <pc:sldMk cId="0" sldId="285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19.331" v="1637"/>
          <ac:spMkLst>
            <pc:docMk/>
            <pc:sldMk cId="0" sldId="285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1:19.331" v="1637"/>
          <ac:spMkLst>
            <pc:docMk/>
            <pc:sldMk cId="0" sldId="285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1:29.280" v="1677" actId="1076"/>
          <ac:spMkLst>
            <pc:docMk/>
            <pc:sldMk cId="0" sldId="285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1:29.280" v="1677" actId="1076"/>
          <ac:spMkLst>
            <pc:docMk/>
            <pc:sldMk cId="0" sldId="285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1:29.280" v="1677" actId="1076"/>
          <ac:spMkLst>
            <pc:docMk/>
            <pc:sldMk cId="0" sldId="285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3:01:04.327" v="1635" actId="1076"/>
          <ac:grpSpMkLst>
            <pc:docMk/>
            <pc:sldMk cId="0" sldId="285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1:29.280" v="1677" actId="1076"/>
          <ac:grpSpMkLst>
            <pc:docMk/>
            <pc:sldMk cId="0" sldId="285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1:29.280" v="1677" actId="1076"/>
          <ac:grpSpMkLst>
            <pc:docMk/>
            <pc:sldMk cId="0" sldId="285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3:02:27.870" v="1759" actId="1076"/>
        <pc:sldMkLst>
          <pc:docMk/>
          <pc:sldMk cId="0" sldId="287"/>
        </pc:sldMkLst>
        <pc:spChg chg="mod">
          <ac:chgData name="Matias Robasso" userId="1d8dd030-2a6d-438b-be8a-9e4ac31bf2ac" providerId="ADAL" clId="{3B5A30AE-D2ED-4831-A63F-723BB3412FAF}" dt="2026-04-02T23:02:13.510" v="1680"/>
          <ac:spMkLst>
            <pc:docMk/>
            <pc:sldMk cId="0" sldId="287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2:13.510" v="1680"/>
          <ac:spMkLst>
            <pc:docMk/>
            <pc:sldMk cId="0" sldId="287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2:13.510" v="1680"/>
          <ac:spMkLst>
            <pc:docMk/>
            <pc:sldMk cId="0" sldId="287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2:27.870" v="1759" actId="1076"/>
          <ac:spMkLst>
            <pc:docMk/>
            <pc:sldMk cId="0" sldId="287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2:27.870" v="1759" actId="1076"/>
          <ac:spMkLst>
            <pc:docMk/>
            <pc:sldMk cId="0" sldId="287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2:27.870" v="1759" actId="1076"/>
          <ac:spMkLst>
            <pc:docMk/>
            <pc:sldMk cId="0" sldId="287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3:02:27.870" v="1759" actId="1076"/>
          <ac:grpSpMkLst>
            <pc:docMk/>
            <pc:sldMk cId="0" sldId="287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3:02:13.510" v="1680"/>
          <ac:picMkLst>
            <pc:docMk/>
            <pc:sldMk cId="0" sldId="287"/>
            <ac:picMk id="29" creationId="{00000000-0000-0000-0000-000000000000}"/>
          </ac:picMkLst>
        </pc:picChg>
      </pc:sldChg>
      <pc:sldChg chg="addSp modSp mod">
        <pc:chgData name="Matias Robasso" userId="1d8dd030-2a6d-438b-be8a-9e4ac31bf2ac" providerId="ADAL" clId="{3B5A30AE-D2ED-4831-A63F-723BB3412FAF}" dt="2026-04-03T02:06:19.337" v="5563" actId="1076"/>
        <pc:sldMkLst>
          <pc:docMk/>
          <pc:sldMk cId="0" sldId="289"/>
        </pc:sldMkLst>
        <pc:spChg chg="mod">
          <ac:chgData name="Matias Robasso" userId="1d8dd030-2a6d-438b-be8a-9e4ac31bf2ac" providerId="ADAL" clId="{3B5A30AE-D2ED-4831-A63F-723BB3412FAF}" dt="2026-04-03T02:06:01.049" v="5431"/>
          <ac:spMkLst>
            <pc:docMk/>
            <pc:sldMk cId="0" sldId="289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2:06:01.049" v="5431"/>
          <ac:spMkLst>
            <pc:docMk/>
            <pc:sldMk cId="0" sldId="289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2:06:01.049" v="5431"/>
          <ac:spMkLst>
            <pc:docMk/>
            <pc:sldMk cId="0" sldId="289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6:19.337" v="5563" actId="1076"/>
          <ac:spMkLst>
            <pc:docMk/>
            <pc:sldMk cId="0" sldId="289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6:19.337" v="5563" actId="1076"/>
          <ac:spMkLst>
            <pc:docMk/>
            <pc:sldMk cId="0" sldId="289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6:19.337" v="5563" actId="1076"/>
          <ac:spMkLst>
            <pc:docMk/>
            <pc:sldMk cId="0" sldId="289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3T02:06:19.337" v="5563" actId="1076"/>
          <ac:grpSpMkLst>
            <pc:docMk/>
            <pc:sldMk cId="0" sldId="289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3T02:06:01.049" v="5431"/>
          <ac:picMkLst>
            <pc:docMk/>
            <pc:sldMk cId="0" sldId="289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3T02:07:56.385" v="5864" actId="1076"/>
        <pc:sldMkLst>
          <pc:docMk/>
          <pc:sldMk cId="0" sldId="290"/>
        </pc:sldMkLst>
        <pc:spChg chg="mod">
          <ac:chgData name="Matias Robasso" userId="1d8dd030-2a6d-438b-be8a-9e4ac31bf2ac" providerId="ADAL" clId="{3B5A30AE-D2ED-4831-A63F-723BB3412FAF}" dt="2026-04-03T02:07:17.960" v="5738" actId="1035"/>
          <ac:spMkLst>
            <pc:docMk/>
            <pc:sldMk cId="0" sldId="290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2:07:17.960" v="5738" actId="1035"/>
          <ac:spMkLst>
            <pc:docMk/>
            <pc:sldMk cId="0" sldId="290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2:07:17.960" v="5738" actId="1035"/>
          <ac:spMkLst>
            <pc:docMk/>
            <pc:sldMk cId="0" sldId="290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2:51.061" v="1762"/>
          <ac:spMkLst>
            <pc:docMk/>
            <pc:sldMk cId="0" sldId="290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2:51.061" v="1762"/>
          <ac:spMkLst>
            <pc:docMk/>
            <pc:sldMk cId="0" sldId="290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2:51.061" v="1762"/>
          <ac:spMkLst>
            <pc:docMk/>
            <pc:sldMk cId="0" sldId="290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7:17.960" v="5738" actId="1035"/>
          <ac:spMkLst>
            <pc:docMk/>
            <pc:sldMk cId="0" sldId="290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7:17.960" v="5738" actId="1035"/>
          <ac:spMkLst>
            <pc:docMk/>
            <pc:sldMk cId="0" sldId="290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7:17.960" v="5738" actId="1035"/>
          <ac:spMkLst>
            <pc:docMk/>
            <pc:sldMk cId="0" sldId="290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2:07:34.616" v="5740"/>
          <ac:spMkLst>
            <pc:docMk/>
            <pc:sldMk cId="0" sldId="290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2:07:34.616" v="5740"/>
          <ac:spMkLst>
            <pc:docMk/>
            <pc:sldMk cId="0" sldId="290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3T02:07:34.616" v="5740"/>
          <ac:spMkLst>
            <pc:docMk/>
            <pc:sldMk cId="0" sldId="290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7:56.385" v="5864" actId="1076"/>
          <ac:spMkLst>
            <pc:docMk/>
            <pc:sldMk cId="0" sldId="290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7:56.385" v="5864" actId="1076"/>
          <ac:spMkLst>
            <pc:docMk/>
            <pc:sldMk cId="0" sldId="290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7:56.385" v="5864" actId="1076"/>
          <ac:spMkLst>
            <pc:docMk/>
            <pc:sldMk cId="0" sldId="290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3T02:07:17.960" v="5738" actId="1035"/>
          <ac:grpSpMkLst>
            <pc:docMk/>
            <pc:sldMk cId="0" sldId="290"/>
            <ac:grpSpMk id="14" creationId="{00000000-0000-0000-0000-000000000000}"/>
          </ac:grpSpMkLst>
        </pc:grpChg>
        <pc:grpChg chg="add mod">
          <ac:chgData name="Matias Robasso" userId="1d8dd030-2a6d-438b-be8a-9e4ac31bf2ac" providerId="ADAL" clId="{3B5A30AE-D2ED-4831-A63F-723BB3412FAF}" dt="2026-04-03T02:07:17.960" v="5738" actId="1035"/>
          <ac:grpSpMkLst>
            <pc:docMk/>
            <pc:sldMk cId="0" sldId="290"/>
            <ac:grpSpMk id="25" creationId="{00000000-0000-0000-0000-000000000000}"/>
          </ac:grpSpMkLst>
        </pc:grpChg>
        <pc:grpChg chg="add mod">
          <ac:chgData name="Matias Robasso" userId="1d8dd030-2a6d-438b-be8a-9e4ac31bf2ac" providerId="ADAL" clId="{3B5A30AE-D2ED-4831-A63F-723BB3412FAF}" dt="2026-04-03T02:07:56.385" v="5864" actId="1076"/>
          <ac:grpSpMkLst>
            <pc:docMk/>
            <pc:sldMk cId="0" sldId="290"/>
            <ac:grpSpMk id="33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3:02:51.061" v="1762"/>
          <ac:picMkLst>
            <pc:docMk/>
            <pc:sldMk cId="0" sldId="290"/>
            <ac:picMk id="29" creationId="{00000000-0000-0000-0000-000000000000}"/>
          </ac:picMkLst>
        </pc:picChg>
        <pc:picChg chg="mod">
          <ac:chgData name="Matias Robasso" userId="1d8dd030-2a6d-438b-be8a-9e4ac31bf2ac" providerId="ADAL" clId="{3B5A30AE-D2ED-4831-A63F-723BB3412FAF}" dt="2026-04-03T02:07:34.616" v="5740"/>
          <ac:picMkLst>
            <pc:docMk/>
            <pc:sldMk cId="0" sldId="290"/>
            <ac:picMk id="37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3T02:08:16.441" v="5939" actId="1035"/>
        <pc:sldMkLst>
          <pc:docMk/>
          <pc:sldMk cId="0" sldId="291"/>
        </pc:sldMkLst>
        <pc:spChg chg="mod">
          <ac:chgData name="Matias Robasso" userId="1d8dd030-2a6d-438b-be8a-9e4ac31bf2ac" providerId="ADAL" clId="{3B5A30AE-D2ED-4831-A63F-723BB3412FAF}" dt="2026-04-02T23:03:34.331" v="1846"/>
          <ac:spMkLst>
            <pc:docMk/>
            <pc:sldMk cId="0" sldId="291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3:34.331" v="1846"/>
          <ac:spMkLst>
            <pc:docMk/>
            <pc:sldMk cId="0" sldId="291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3:34.331" v="1846"/>
          <ac:spMkLst>
            <pc:docMk/>
            <pc:sldMk cId="0" sldId="291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8:16.441" v="5939" actId="1035"/>
          <ac:spMkLst>
            <pc:docMk/>
            <pc:sldMk cId="0" sldId="291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8:16.441" v="5939" actId="1035"/>
          <ac:spMkLst>
            <pc:docMk/>
            <pc:sldMk cId="0" sldId="291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3T02:08:16.441" v="5939" actId="1035"/>
          <ac:spMkLst>
            <pc:docMk/>
            <pc:sldMk cId="0" sldId="291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3T02:08:16.441" v="5939" actId="1035"/>
          <ac:grpSpMkLst>
            <pc:docMk/>
            <pc:sldMk cId="0" sldId="291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3:03:34.331" v="1846"/>
          <ac:picMkLst>
            <pc:docMk/>
            <pc:sldMk cId="0" sldId="291"/>
            <ac:picMk id="29" creationId="{00000000-0000-0000-0000-000000000000}"/>
          </ac:picMkLst>
        </pc:picChg>
      </pc:sldChg>
      <pc:sldChg chg="addSp modSp mod">
        <pc:chgData name="Matias Robasso" userId="1d8dd030-2a6d-438b-be8a-9e4ac31bf2ac" providerId="ADAL" clId="{3B5A30AE-D2ED-4831-A63F-723BB3412FAF}" dt="2026-04-02T23:05:00.641" v="1977" actId="1076"/>
        <pc:sldMkLst>
          <pc:docMk/>
          <pc:sldMk cId="0" sldId="293"/>
        </pc:sldMkLst>
        <pc:spChg chg="mod">
          <ac:chgData name="Matias Robasso" userId="1d8dd030-2a6d-438b-be8a-9e4ac31bf2ac" providerId="ADAL" clId="{3B5A30AE-D2ED-4831-A63F-723BB3412FAF}" dt="2026-04-02T23:04:46.051" v="1898"/>
          <ac:spMkLst>
            <pc:docMk/>
            <pc:sldMk cId="0" sldId="293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4:46.051" v="1898"/>
          <ac:spMkLst>
            <pc:docMk/>
            <pc:sldMk cId="0" sldId="293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4:46.051" v="1898"/>
          <ac:spMkLst>
            <pc:docMk/>
            <pc:sldMk cId="0" sldId="293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5:00.641" v="1977" actId="1076"/>
          <ac:spMkLst>
            <pc:docMk/>
            <pc:sldMk cId="0" sldId="293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5:00.641" v="1977" actId="1076"/>
          <ac:spMkLst>
            <pc:docMk/>
            <pc:sldMk cId="0" sldId="293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5:00.641" v="1977" actId="1076"/>
          <ac:spMkLst>
            <pc:docMk/>
            <pc:sldMk cId="0" sldId="293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3:05:00.641" v="1977" actId="1076"/>
          <ac:grpSpMkLst>
            <pc:docMk/>
            <pc:sldMk cId="0" sldId="293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3:04:46.051" v="1898"/>
          <ac:picMkLst>
            <pc:docMk/>
            <pc:sldMk cId="0" sldId="293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3:05:50.901" v="2061" actId="1076"/>
        <pc:sldMkLst>
          <pc:docMk/>
          <pc:sldMk cId="0" sldId="294"/>
        </pc:sldMkLst>
        <pc:spChg chg="mod">
          <ac:chgData name="Matias Robasso" userId="1d8dd030-2a6d-438b-be8a-9e4ac31bf2ac" providerId="ADAL" clId="{3B5A30AE-D2ED-4831-A63F-723BB3412FAF}" dt="2026-04-02T23:05:20.714" v="2017" actId="1076"/>
          <ac:spMkLst>
            <pc:docMk/>
            <pc:sldMk cId="0" sldId="294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20.714" v="2017" actId="1076"/>
          <ac:spMkLst>
            <pc:docMk/>
            <pc:sldMk cId="0" sldId="294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20.714" v="2017" actId="1076"/>
          <ac:spMkLst>
            <pc:docMk/>
            <pc:sldMk cId="0" sldId="294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41.530" v="2021"/>
          <ac:spMkLst>
            <pc:docMk/>
            <pc:sldMk cId="0" sldId="294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41.530" v="2021"/>
          <ac:spMkLst>
            <pc:docMk/>
            <pc:sldMk cId="0" sldId="294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41.530" v="2021"/>
          <ac:spMkLst>
            <pc:docMk/>
            <pc:sldMk cId="0" sldId="294"/>
            <ac:spMk id="2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50.901" v="2061" actId="1076"/>
          <ac:spMkLst>
            <pc:docMk/>
            <pc:sldMk cId="0" sldId="294"/>
            <ac:spMk id="3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50.901" v="2061" actId="1076"/>
          <ac:spMkLst>
            <pc:docMk/>
            <pc:sldMk cId="0" sldId="294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5:50.901" v="2061" actId="1076"/>
          <ac:spMkLst>
            <pc:docMk/>
            <pc:sldMk cId="0" sldId="294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41.530" v="2021"/>
          <ac:spMkLst>
            <pc:docMk/>
            <pc:sldMk cId="0" sldId="294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41.530" v="2021"/>
          <ac:spMkLst>
            <pc:docMk/>
            <pc:sldMk cId="0" sldId="294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5:41.530" v="2021"/>
          <ac:spMkLst>
            <pc:docMk/>
            <pc:sldMk cId="0" sldId="294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5:50.901" v="2061" actId="1076"/>
          <ac:spMkLst>
            <pc:docMk/>
            <pc:sldMk cId="0" sldId="294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5:50.901" v="2061" actId="1076"/>
          <ac:spMkLst>
            <pc:docMk/>
            <pc:sldMk cId="0" sldId="294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5:50.901" v="2061" actId="1076"/>
          <ac:spMkLst>
            <pc:docMk/>
            <pc:sldMk cId="0" sldId="294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3:05:20.714" v="2017" actId="1076"/>
          <ac:grpSpMkLst>
            <pc:docMk/>
            <pc:sldMk cId="0" sldId="294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5:50.901" v="2061" actId="1076"/>
          <ac:grpSpMkLst>
            <pc:docMk/>
            <pc:sldMk cId="0" sldId="294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5:50.901" v="2061" actId="1076"/>
          <ac:grpSpMkLst>
            <pc:docMk/>
            <pc:sldMk cId="0" sldId="294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3:06:26.513" v="2143" actId="1076"/>
        <pc:sldMkLst>
          <pc:docMk/>
          <pc:sldMk cId="0" sldId="296"/>
        </pc:sldMkLst>
        <pc:spChg chg="mod">
          <ac:chgData name="Matias Robasso" userId="1d8dd030-2a6d-438b-be8a-9e4ac31bf2ac" providerId="ADAL" clId="{3B5A30AE-D2ED-4831-A63F-723BB3412FAF}" dt="2026-04-02T23:06:10.134" v="2064"/>
          <ac:spMkLst>
            <pc:docMk/>
            <pc:sldMk cId="0" sldId="296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6:10.134" v="2064"/>
          <ac:spMkLst>
            <pc:docMk/>
            <pc:sldMk cId="0" sldId="296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6:10.134" v="2064"/>
          <ac:spMkLst>
            <pc:docMk/>
            <pc:sldMk cId="0" sldId="296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6:26.513" v="2143" actId="1076"/>
          <ac:spMkLst>
            <pc:docMk/>
            <pc:sldMk cId="0" sldId="296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6:26.513" v="2143" actId="1076"/>
          <ac:spMkLst>
            <pc:docMk/>
            <pc:sldMk cId="0" sldId="296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6:26.513" v="2143" actId="1076"/>
          <ac:spMkLst>
            <pc:docMk/>
            <pc:sldMk cId="0" sldId="296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3:06:26.513" v="2143" actId="1076"/>
          <ac:grpSpMkLst>
            <pc:docMk/>
            <pc:sldMk cId="0" sldId="296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3:06:10.134" v="2064"/>
          <ac:picMkLst>
            <pc:docMk/>
            <pc:sldMk cId="0" sldId="296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3:07:11.194" v="2225" actId="1076"/>
        <pc:sldMkLst>
          <pc:docMk/>
          <pc:sldMk cId="0" sldId="297"/>
        </pc:sldMkLst>
        <pc:spChg chg="mod">
          <ac:chgData name="Matias Robasso" userId="1d8dd030-2a6d-438b-be8a-9e4ac31bf2ac" providerId="ADAL" clId="{3B5A30AE-D2ED-4831-A63F-723BB3412FAF}" dt="2026-04-02T23:06:48.089" v="2183" actId="1076"/>
          <ac:spMkLst>
            <pc:docMk/>
            <pc:sldMk cId="0" sldId="297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6:48.089" v="2183" actId="1076"/>
          <ac:spMkLst>
            <pc:docMk/>
            <pc:sldMk cId="0" sldId="297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6:48.089" v="2183" actId="1076"/>
          <ac:spMkLst>
            <pc:docMk/>
            <pc:sldMk cId="0" sldId="297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02.821" v="2185"/>
          <ac:spMkLst>
            <pc:docMk/>
            <pc:sldMk cId="0" sldId="297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02.821" v="2185"/>
          <ac:spMkLst>
            <pc:docMk/>
            <pc:sldMk cId="0" sldId="297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02.821" v="2185"/>
          <ac:spMkLst>
            <pc:docMk/>
            <pc:sldMk cId="0" sldId="297"/>
            <ac:spMk id="2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11.194" v="2225" actId="1076"/>
          <ac:spMkLst>
            <pc:docMk/>
            <pc:sldMk cId="0" sldId="297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7:11.194" v="2225" actId="1076"/>
          <ac:spMkLst>
            <pc:docMk/>
            <pc:sldMk cId="0" sldId="297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7:11.194" v="2225" actId="1076"/>
          <ac:spMkLst>
            <pc:docMk/>
            <pc:sldMk cId="0" sldId="297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02.821" v="2185"/>
          <ac:spMkLst>
            <pc:docMk/>
            <pc:sldMk cId="0" sldId="297"/>
            <ac:spMk id="34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02.821" v="2185"/>
          <ac:spMkLst>
            <pc:docMk/>
            <pc:sldMk cId="0" sldId="297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02.821" v="2185"/>
          <ac:spMkLst>
            <pc:docMk/>
            <pc:sldMk cId="0" sldId="297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7:11.194" v="2225" actId="1076"/>
          <ac:spMkLst>
            <pc:docMk/>
            <pc:sldMk cId="0" sldId="297"/>
            <ac:spMk id="3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7:11.194" v="2225" actId="1076"/>
          <ac:spMkLst>
            <pc:docMk/>
            <pc:sldMk cId="0" sldId="297"/>
            <ac:spMk id="3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11.194" v="2225" actId="1076"/>
          <ac:spMkLst>
            <pc:docMk/>
            <pc:sldMk cId="0" sldId="297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3:06:48.089" v="2183" actId="1076"/>
          <ac:grpSpMkLst>
            <pc:docMk/>
            <pc:sldMk cId="0" sldId="297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7:11.194" v="2225" actId="1076"/>
          <ac:grpSpMkLst>
            <pc:docMk/>
            <pc:sldMk cId="0" sldId="297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7:11.194" v="2225" actId="1076"/>
          <ac:grpSpMkLst>
            <pc:docMk/>
            <pc:sldMk cId="0" sldId="297"/>
            <ac:grpSpMk id="33" creationId="{00000000-0000-0000-0000-000000000000}"/>
          </ac:grpSpMkLst>
        </pc:grpChg>
      </pc:sldChg>
      <pc:sldChg chg="addSp modSp mod">
        <pc:chgData name="Matias Robasso" userId="1d8dd030-2a6d-438b-be8a-9e4ac31bf2ac" providerId="ADAL" clId="{3B5A30AE-D2ED-4831-A63F-723BB3412FAF}" dt="2026-04-02T23:07:46.750" v="2307" actId="1076"/>
        <pc:sldMkLst>
          <pc:docMk/>
          <pc:sldMk cId="0" sldId="299"/>
        </pc:sldMkLst>
        <pc:spChg chg="mod">
          <ac:chgData name="Matias Robasso" userId="1d8dd030-2a6d-438b-be8a-9e4ac31bf2ac" providerId="ADAL" clId="{3B5A30AE-D2ED-4831-A63F-723BB3412FAF}" dt="2026-04-02T23:07:35.325" v="2228"/>
          <ac:spMkLst>
            <pc:docMk/>
            <pc:sldMk cId="0" sldId="299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35.325" v="2228"/>
          <ac:spMkLst>
            <pc:docMk/>
            <pc:sldMk cId="0" sldId="299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7:35.325" v="2228"/>
          <ac:spMkLst>
            <pc:docMk/>
            <pc:sldMk cId="0" sldId="299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7:46.750" v="2307" actId="1076"/>
          <ac:spMkLst>
            <pc:docMk/>
            <pc:sldMk cId="0" sldId="299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7:46.750" v="2307" actId="1076"/>
          <ac:spMkLst>
            <pc:docMk/>
            <pc:sldMk cId="0" sldId="299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7:46.750" v="2307" actId="1076"/>
          <ac:spMkLst>
            <pc:docMk/>
            <pc:sldMk cId="0" sldId="299"/>
            <ac:spMk id="32" creationId="{00000000-0000-0000-0000-000000000000}"/>
          </ac:spMkLst>
        </pc:spChg>
        <pc:grpChg chg="add mod">
          <ac:chgData name="Matias Robasso" userId="1d8dd030-2a6d-438b-be8a-9e4ac31bf2ac" providerId="ADAL" clId="{3B5A30AE-D2ED-4831-A63F-723BB3412FAF}" dt="2026-04-02T23:07:46.750" v="2307" actId="1076"/>
          <ac:grpSpMkLst>
            <pc:docMk/>
            <pc:sldMk cId="0" sldId="299"/>
            <ac:grpSpMk id="25" creationId="{00000000-0000-0000-0000-000000000000}"/>
          </ac:grpSpMkLst>
        </pc:grpChg>
        <pc:picChg chg="mod">
          <ac:chgData name="Matias Robasso" userId="1d8dd030-2a6d-438b-be8a-9e4ac31bf2ac" providerId="ADAL" clId="{3B5A30AE-D2ED-4831-A63F-723BB3412FAF}" dt="2026-04-02T23:07:35.325" v="2228"/>
          <ac:picMkLst>
            <pc:docMk/>
            <pc:sldMk cId="0" sldId="299"/>
            <ac:picMk id="29" creationId="{00000000-0000-0000-0000-000000000000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2T23:08:29.955" v="2393" actId="1076"/>
        <pc:sldMkLst>
          <pc:docMk/>
          <pc:sldMk cId="0" sldId="300"/>
        </pc:sldMkLst>
        <pc:spChg chg="mod">
          <ac:chgData name="Matias Robasso" userId="1d8dd030-2a6d-438b-be8a-9e4ac31bf2ac" providerId="ADAL" clId="{3B5A30AE-D2ED-4831-A63F-723BB3412FAF}" dt="2026-04-02T23:08:04.554" v="2347" actId="1076"/>
          <ac:spMkLst>
            <pc:docMk/>
            <pc:sldMk cId="0" sldId="300"/>
            <ac:spMk id="19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04.554" v="2347" actId="1076"/>
          <ac:spMkLst>
            <pc:docMk/>
            <pc:sldMk cId="0" sldId="300"/>
            <ac:spMk id="20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04.554" v="2347" actId="1076"/>
          <ac:spMkLst>
            <pc:docMk/>
            <pc:sldMk cId="0" sldId="300"/>
            <ac:spMk id="21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19.533" v="2349"/>
          <ac:spMkLst>
            <pc:docMk/>
            <pc:sldMk cId="0" sldId="300"/>
            <ac:spMk id="26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19.533" v="2349"/>
          <ac:spMkLst>
            <pc:docMk/>
            <pc:sldMk cId="0" sldId="300"/>
            <ac:spMk id="27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19.533" v="2349"/>
          <ac:spMkLst>
            <pc:docMk/>
            <pc:sldMk cId="0" sldId="300"/>
            <ac:spMk id="28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8:29.955" v="2393" actId="1076"/>
          <ac:spMkLst>
            <pc:docMk/>
            <pc:sldMk cId="0" sldId="300"/>
            <ac:spMk id="30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8:29.955" v="2393" actId="1076"/>
          <ac:spMkLst>
            <pc:docMk/>
            <pc:sldMk cId="0" sldId="300"/>
            <ac:spMk id="31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8:29.955" v="2393" actId="1076"/>
          <ac:spMkLst>
            <pc:docMk/>
            <pc:sldMk cId="0" sldId="300"/>
            <ac:spMk id="32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19.533" v="2349"/>
          <ac:spMkLst>
            <pc:docMk/>
            <pc:sldMk cId="0" sldId="300"/>
            <ac:spMk id="35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19.533" v="2349"/>
          <ac:spMkLst>
            <pc:docMk/>
            <pc:sldMk cId="0" sldId="300"/>
            <ac:spMk id="36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8:29.955" v="2393" actId="1076"/>
          <ac:spMkLst>
            <pc:docMk/>
            <pc:sldMk cId="0" sldId="300"/>
            <ac:spMk id="38" creationId="{00000000-0000-0000-0000-000000000000}"/>
          </ac:spMkLst>
        </pc:spChg>
        <pc:spChg chg="mod">
          <ac:chgData name="Matias Robasso" userId="1d8dd030-2a6d-438b-be8a-9e4ac31bf2ac" providerId="ADAL" clId="{3B5A30AE-D2ED-4831-A63F-723BB3412FAF}" dt="2026-04-02T23:08:29.955" v="2393" actId="1076"/>
          <ac:spMkLst>
            <pc:docMk/>
            <pc:sldMk cId="0" sldId="300"/>
            <ac:spMk id="39" creationId="{00000000-0000-0000-0000-000000000000}"/>
          </ac:spMkLst>
        </pc:spChg>
        <pc:spChg chg="add mod">
          <ac:chgData name="Matias Robasso" userId="1d8dd030-2a6d-438b-be8a-9e4ac31bf2ac" providerId="ADAL" clId="{3B5A30AE-D2ED-4831-A63F-723BB3412FAF}" dt="2026-04-02T23:08:29.955" v="2393" actId="1076"/>
          <ac:spMkLst>
            <pc:docMk/>
            <pc:sldMk cId="0" sldId="300"/>
            <ac:spMk id="40" creationId="{00000000-0000-0000-0000-000000000000}"/>
          </ac:spMkLst>
        </pc:spChg>
        <pc:grpChg chg="mod">
          <ac:chgData name="Matias Robasso" userId="1d8dd030-2a6d-438b-be8a-9e4ac31bf2ac" providerId="ADAL" clId="{3B5A30AE-D2ED-4831-A63F-723BB3412FAF}" dt="2026-04-02T23:08:04.554" v="2347" actId="1076"/>
          <ac:grpSpMkLst>
            <pc:docMk/>
            <pc:sldMk cId="0" sldId="300"/>
            <ac:grpSpMk id="14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8:29.955" v="2393" actId="1076"/>
          <ac:grpSpMkLst>
            <pc:docMk/>
            <pc:sldMk cId="0" sldId="300"/>
            <ac:grpSpMk id="25" creationId="{00000000-0000-0000-0000-000000000000}"/>
          </ac:grpSpMkLst>
        </pc:grpChg>
        <pc:grpChg chg="mod">
          <ac:chgData name="Matias Robasso" userId="1d8dd030-2a6d-438b-be8a-9e4ac31bf2ac" providerId="ADAL" clId="{3B5A30AE-D2ED-4831-A63F-723BB3412FAF}" dt="2026-04-02T23:08:29.955" v="2393" actId="1076"/>
          <ac:grpSpMkLst>
            <pc:docMk/>
            <pc:sldMk cId="0" sldId="300"/>
            <ac:grpSpMk id="33" creationId="{00000000-0000-0000-0000-000000000000}"/>
          </ac:grpSpMkLst>
        </pc:grpChg>
      </pc:sldChg>
      <pc:sldChg chg="addSp delSp modSp mod">
        <pc:chgData name="Matias Robasso" userId="1d8dd030-2a6d-438b-be8a-9e4ac31bf2ac" providerId="ADAL" clId="{3B5A30AE-D2ED-4831-A63F-723BB3412FAF}" dt="2026-04-06T20:14:49.986" v="10025" actId="20577"/>
        <pc:sldMkLst>
          <pc:docMk/>
          <pc:sldMk cId="938107706" sldId="303"/>
        </pc:sldMkLst>
        <pc:spChg chg="mod">
          <ac:chgData name="Matias Robasso" userId="1d8dd030-2a6d-438b-be8a-9e4ac31bf2ac" providerId="ADAL" clId="{3B5A30AE-D2ED-4831-A63F-723BB3412FAF}" dt="2026-04-02T23:33:45.874" v="3485" actId="20577"/>
          <ac:spMkLst>
            <pc:docMk/>
            <pc:sldMk cId="938107706" sldId="303"/>
            <ac:spMk id="2" creationId="{472FED40-E8DB-341C-C4BC-AEB9B9A93C30}"/>
          </ac:spMkLst>
        </pc:spChg>
        <pc:spChg chg="mod">
          <ac:chgData name="Matias Robasso" userId="1d8dd030-2a6d-438b-be8a-9e4ac31bf2ac" providerId="ADAL" clId="{3B5A30AE-D2ED-4831-A63F-723BB3412FAF}" dt="2026-04-02T23:22:22.109" v="2971" actId="1076"/>
          <ac:spMkLst>
            <pc:docMk/>
            <pc:sldMk cId="938107706" sldId="303"/>
            <ac:spMk id="3" creationId="{1D4C8611-22EF-7CBB-DDA2-08F25DECD674}"/>
          </ac:spMkLst>
        </pc:spChg>
        <pc:spChg chg="mod">
          <ac:chgData name="Matias Robasso" userId="1d8dd030-2a6d-438b-be8a-9e4ac31bf2ac" providerId="ADAL" clId="{3B5A30AE-D2ED-4831-A63F-723BB3412FAF}" dt="2026-04-06T20:14:44.481" v="10015" actId="20577"/>
          <ac:spMkLst>
            <pc:docMk/>
            <pc:sldMk cId="938107706" sldId="303"/>
            <ac:spMk id="11" creationId="{1EE7F014-6436-55A3-3FDB-35131FAD9D2F}"/>
          </ac:spMkLst>
        </pc:spChg>
        <pc:spChg chg="mod">
          <ac:chgData name="Matias Robasso" userId="1d8dd030-2a6d-438b-be8a-9e4ac31bf2ac" providerId="ADAL" clId="{3B5A30AE-D2ED-4831-A63F-723BB3412FAF}" dt="2026-04-06T20:14:47.153" v="10020" actId="20577"/>
          <ac:spMkLst>
            <pc:docMk/>
            <pc:sldMk cId="938107706" sldId="303"/>
            <ac:spMk id="19" creationId="{42FC72E2-B973-11A9-E225-E2C5F8039E94}"/>
          </ac:spMkLst>
        </pc:spChg>
        <pc:spChg chg="mod">
          <ac:chgData name="Matias Robasso" userId="1d8dd030-2a6d-438b-be8a-9e4ac31bf2ac" providerId="ADAL" clId="{3B5A30AE-D2ED-4831-A63F-723BB3412FAF}" dt="2026-04-02T23:09:07.403" v="2478" actId="1076"/>
          <ac:spMkLst>
            <pc:docMk/>
            <pc:sldMk cId="938107706" sldId="303"/>
            <ac:spMk id="31" creationId="{65EB6B01-DF82-6963-AB2C-DBE402BE3C9A}"/>
          </ac:spMkLst>
        </pc:spChg>
        <pc:spChg chg="mod">
          <ac:chgData name="Matias Robasso" userId="1d8dd030-2a6d-438b-be8a-9e4ac31bf2ac" providerId="ADAL" clId="{3B5A30AE-D2ED-4831-A63F-723BB3412FAF}" dt="2026-04-02T23:09:07.403" v="2478" actId="1076"/>
          <ac:spMkLst>
            <pc:docMk/>
            <pc:sldMk cId="938107706" sldId="303"/>
            <ac:spMk id="32" creationId="{DADDB108-6F3A-0281-82A1-4B60CA4F792F}"/>
          </ac:spMkLst>
        </pc:spChg>
        <pc:spChg chg="mod">
          <ac:chgData name="Matias Robasso" userId="1d8dd030-2a6d-438b-be8a-9e4ac31bf2ac" providerId="ADAL" clId="{3B5A30AE-D2ED-4831-A63F-723BB3412FAF}" dt="2026-04-02T23:09:07.403" v="2478" actId="1076"/>
          <ac:spMkLst>
            <pc:docMk/>
            <pc:sldMk cId="938107706" sldId="303"/>
            <ac:spMk id="33" creationId="{371647A0-27C3-EC36-2B6F-506C7473304F}"/>
          </ac:spMkLst>
        </pc:spChg>
        <pc:spChg chg="add mod">
          <ac:chgData name="Matias Robasso" userId="1d8dd030-2a6d-438b-be8a-9e4ac31bf2ac" providerId="ADAL" clId="{3B5A30AE-D2ED-4831-A63F-723BB3412FAF}" dt="2026-04-06T20:14:49.986" v="10025" actId="20577"/>
          <ac:spMkLst>
            <pc:docMk/>
            <pc:sldMk cId="938107706" sldId="303"/>
            <ac:spMk id="34" creationId="{681C606F-032E-544C-D61B-230927052BA7}"/>
          </ac:spMkLst>
        </pc:spChg>
        <pc:spChg chg="add mod">
          <ac:chgData name="Matias Robasso" userId="1d8dd030-2a6d-438b-be8a-9e4ac31bf2ac" providerId="ADAL" clId="{3B5A30AE-D2ED-4831-A63F-723BB3412FAF}" dt="2026-04-02T23:09:07.403" v="2478" actId="1076"/>
          <ac:spMkLst>
            <pc:docMk/>
            <pc:sldMk cId="938107706" sldId="303"/>
            <ac:spMk id="35" creationId="{D0C817FC-4113-069F-D137-840ED602BFCF}"/>
          </ac:spMkLst>
        </pc:spChg>
        <pc:spChg chg="add mod">
          <ac:chgData name="Matias Robasso" userId="1d8dd030-2a6d-438b-be8a-9e4ac31bf2ac" providerId="ADAL" clId="{3B5A30AE-D2ED-4831-A63F-723BB3412FAF}" dt="2026-04-02T23:09:07.403" v="2478" actId="1076"/>
          <ac:spMkLst>
            <pc:docMk/>
            <pc:sldMk cId="938107706" sldId="303"/>
            <ac:spMk id="36" creationId="{E22672D4-1998-1FE6-C750-EB8890B839B8}"/>
          </ac:spMkLst>
        </pc:spChg>
        <pc:spChg chg="add mod">
          <ac:chgData name="Matias Robasso" userId="1d8dd030-2a6d-438b-be8a-9e4ac31bf2ac" providerId="ADAL" clId="{3B5A30AE-D2ED-4831-A63F-723BB3412FAF}" dt="2026-04-02T23:23:39.040" v="3019" actId="1035"/>
          <ac:spMkLst>
            <pc:docMk/>
            <pc:sldMk cId="938107706" sldId="303"/>
            <ac:spMk id="37" creationId="{17156EA5-06E6-BD8B-EA49-E8C5643ABC3C}"/>
          </ac:spMkLst>
        </pc:spChg>
        <pc:grpChg chg="add mod">
          <ac:chgData name="Matias Robasso" userId="1d8dd030-2a6d-438b-be8a-9e4ac31bf2ac" providerId="ADAL" clId="{3B5A30AE-D2ED-4831-A63F-723BB3412FAF}" dt="2026-04-02T23:09:07.403" v="2478" actId="1076"/>
          <ac:grpSpMkLst>
            <pc:docMk/>
            <pc:sldMk cId="938107706" sldId="303"/>
            <ac:grpSpMk id="30" creationId="{D5F6B5B1-E7A6-0916-90CC-F6C5346D7214}"/>
          </ac:grpSpMkLst>
        </pc:grpChg>
        <pc:picChg chg="add mod">
          <ac:chgData name="Matias Robasso" userId="1d8dd030-2a6d-438b-be8a-9e4ac31bf2ac" providerId="ADAL" clId="{3B5A30AE-D2ED-4831-A63F-723BB3412FAF}" dt="2026-04-02T23:09:07.403" v="2478" actId="1076"/>
          <ac:picMkLst>
            <pc:docMk/>
            <pc:sldMk cId="938107706" sldId="303"/>
            <ac:picMk id="2050" creationId="{D40C8330-BB64-BDAD-D5FC-B869BAB13151}"/>
          </ac:picMkLst>
        </pc:picChg>
      </pc:sldChg>
      <pc:sldChg chg="addSp delSp modSp mod">
        <pc:chgData name="Matias Robasso" userId="1d8dd030-2a6d-438b-be8a-9e4ac31bf2ac" providerId="ADAL" clId="{3B5A30AE-D2ED-4831-A63F-723BB3412FAF}" dt="2026-04-06T20:15:02.272" v="10040" actId="20577"/>
        <pc:sldMkLst>
          <pc:docMk/>
          <pc:sldMk cId="1763628372" sldId="304"/>
        </pc:sldMkLst>
        <pc:spChg chg="mod">
          <ac:chgData name="Matias Robasso" userId="1d8dd030-2a6d-438b-be8a-9e4ac31bf2ac" providerId="ADAL" clId="{3B5A30AE-D2ED-4831-A63F-723BB3412FAF}" dt="2026-04-02T23:33:52.723" v="3487" actId="20577"/>
          <ac:spMkLst>
            <pc:docMk/>
            <pc:sldMk cId="1763628372" sldId="304"/>
            <ac:spMk id="2" creationId="{9EDDBB47-B5A8-6120-4153-949808FAFF61}"/>
          </ac:spMkLst>
        </pc:spChg>
        <pc:spChg chg="mod">
          <ac:chgData name="Matias Robasso" userId="1d8dd030-2a6d-438b-be8a-9e4ac31bf2ac" providerId="ADAL" clId="{3B5A30AE-D2ED-4831-A63F-723BB3412FAF}" dt="2026-04-02T23:24:00.649" v="3041" actId="20577"/>
          <ac:spMkLst>
            <pc:docMk/>
            <pc:sldMk cId="1763628372" sldId="304"/>
            <ac:spMk id="4" creationId="{596A04C8-EDBA-FF99-2D84-85E2ED4BAEE1}"/>
          </ac:spMkLst>
        </pc:spChg>
        <pc:spChg chg="mod">
          <ac:chgData name="Matias Robasso" userId="1d8dd030-2a6d-438b-be8a-9e4ac31bf2ac" providerId="ADAL" clId="{3B5A30AE-D2ED-4831-A63F-723BB3412FAF}" dt="2026-04-02T23:09:37.537" v="2520" actId="1076"/>
          <ac:spMkLst>
            <pc:docMk/>
            <pc:sldMk cId="1763628372" sldId="304"/>
            <ac:spMk id="15" creationId="{5DB1348B-B32C-A00C-D070-B14FE792B082}"/>
          </ac:spMkLst>
        </pc:spChg>
        <pc:spChg chg="mod">
          <ac:chgData name="Matias Robasso" userId="1d8dd030-2a6d-438b-be8a-9e4ac31bf2ac" providerId="ADAL" clId="{3B5A30AE-D2ED-4831-A63F-723BB3412FAF}" dt="2026-04-02T23:09:37.537" v="2520" actId="1076"/>
          <ac:spMkLst>
            <pc:docMk/>
            <pc:sldMk cId="1763628372" sldId="304"/>
            <ac:spMk id="16" creationId="{F738759E-78D2-448D-5E26-50EBA04947C6}"/>
          </ac:spMkLst>
        </pc:spChg>
        <pc:spChg chg="mod">
          <ac:chgData name="Matias Robasso" userId="1d8dd030-2a6d-438b-be8a-9e4ac31bf2ac" providerId="ADAL" clId="{3B5A30AE-D2ED-4831-A63F-723BB3412FAF}" dt="2026-04-02T23:09:37.537" v="2520" actId="1076"/>
          <ac:spMkLst>
            <pc:docMk/>
            <pc:sldMk cId="1763628372" sldId="304"/>
            <ac:spMk id="17" creationId="{F14DAD92-5ED8-997E-A2F0-6E0EDCFDB3D4}"/>
          </ac:spMkLst>
        </pc:spChg>
        <pc:spChg chg="mod">
          <ac:chgData name="Matias Robasso" userId="1d8dd030-2a6d-438b-be8a-9e4ac31bf2ac" providerId="ADAL" clId="{3B5A30AE-D2ED-4831-A63F-723BB3412FAF}" dt="2026-04-06T20:14:56.007" v="10030" actId="20577"/>
          <ac:spMkLst>
            <pc:docMk/>
            <pc:sldMk cId="1763628372" sldId="304"/>
            <ac:spMk id="19" creationId="{722CD433-E10E-D7E6-7454-8833A760A33A}"/>
          </ac:spMkLst>
        </pc:spChg>
        <pc:spChg chg="mod">
          <ac:chgData name="Matias Robasso" userId="1d8dd030-2a6d-438b-be8a-9e4ac31bf2ac" providerId="ADAL" clId="{3B5A30AE-D2ED-4831-A63F-723BB3412FAF}" dt="2026-04-02T23:10:30.284" v="2561" actId="1076"/>
          <ac:spMkLst>
            <pc:docMk/>
            <pc:sldMk cId="1763628372" sldId="304"/>
            <ac:spMk id="25" creationId="{F3E00FAF-5316-EF68-7165-96365A09818D}"/>
          </ac:spMkLst>
        </pc:spChg>
        <pc:spChg chg="mod">
          <ac:chgData name="Matias Robasso" userId="1d8dd030-2a6d-438b-be8a-9e4ac31bf2ac" providerId="ADAL" clId="{3B5A30AE-D2ED-4831-A63F-723BB3412FAF}" dt="2026-04-02T23:10:30.284" v="2561" actId="1076"/>
          <ac:spMkLst>
            <pc:docMk/>
            <pc:sldMk cId="1763628372" sldId="304"/>
            <ac:spMk id="26" creationId="{A87786A0-A5AD-7176-7D77-F8276516BE4A}"/>
          </ac:spMkLst>
        </pc:spChg>
        <pc:spChg chg="mod">
          <ac:chgData name="Matias Robasso" userId="1d8dd030-2a6d-438b-be8a-9e4ac31bf2ac" providerId="ADAL" clId="{3B5A30AE-D2ED-4831-A63F-723BB3412FAF}" dt="2026-04-02T23:10:30.284" v="2561" actId="1076"/>
          <ac:spMkLst>
            <pc:docMk/>
            <pc:sldMk cId="1763628372" sldId="304"/>
            <ac:spMk id="27" creationId="{67C8ACB8-0298-78F3-CD27-19390B3B3AD3}"/>
          </ac:spMkLst>
        </pc:spChg>
        <pc:spChg chg="mod">
          <ac:chgData name="Matias Robasso" userId="1d8dd030-2a6d-438b-be8a-9e4ac31bf2ac" providerId="ADAL" clId="{3B5A30AE-D2ED-4831-A63F-723BB3412FAF}" dt="2026-04-02T23:09:37.537" v="2520" actId="1076"/>
          <ac:spMkLst>
            <pc:docMk/>
            <pc:sldMk cId="1763628372" sldId="304"/>
            <ac:spMk id="28" creationId="{F0D6B50E-B67E-A169-40E4-445DADA94A5F}"/>
          </ac:spMkLst>
        </pc:spChg>
        <pc:spChg chg="mod">
          <ac:chgData name="Matias Robasso" userId="1d8dd030-2a6d-438b-be8a-9e4ac31bf2ac" providerId="ADAL" clId="{3B5A30AE-D2ED-4831-A63F-723BB3412FAF}" dt="2026-04-02T23:09:37.537" v="2520" actId="1076"/>
          <ac:spMkLst>
            <pc:docMk/>
            <pc:sldMk cId="1763628372" sldId="304"/>
            <ac:spMk id="29" creationId="{4700F092-597F-407E-FCAA-E94180372BA5}"/>
          </ac:spMkLst>
        </pc:spChg>
        <pc:spChg chg="add mod">
          <ac:chgData name="Matias Robasso" userId="1d8dd030-2a6d-438b-be8a-9e4ac31bf2ac" providerId="ADAL" clId="{3B5A30AE-D2ED-4831-A63F-723BB3412FAF}" dt="2026-04-06T20:14:58.809" v="10035" actId="20577"/>
          <ac:spMkLst>
            <pc:docMk/>
            <pc:sldMk cId="1763628372" sldId="304"/>
            <ac:spMk id="30" creationId="{7EDDAB35-466D-9687-C010-5943B4FF12B1}"/>
          </ac:spMkLst>
        </pc:spChg>
        <pc:spChg chg="add mod">
          <ac:chgData name="Matias Robasso" userId="1d8dd030-2a6d-438b-be8a-9e4ac31bf2ac" providerId="ADAL" clId="{3B5A30AE-D2ED-4831-A63F-723BB3412FAF}" dt="2026-04-02T23:12:41.639" v="2627" actId="1076"/>
          <ac:spMkLst>
            <pc:docMk/>
            <pc:sldMk cId="1763628372" sldId="304"/>
            <ac:spMk id="31" creationId="{EE9AD0C6-293C-525D-7BC6-93E65B0777A4}"/>
          </ac:spMkLst>
        </pc:spChg>
        <pc:spChg chg="add mod">
          <ac:chgData name="Matias Robasso" userId="1d8dd030-2a6d-438b-be8a-9e4ac31bf2ac" providerId="ADAL" clId="{3B5A30AE-D2ED-4831-A63F-723BB3412FAF}" dt="2026-04-02T23:12:53.243" v="2663" actId="20577"/>
          <ac:spMkLst>
            <pc:docMk/>
            <pc:sldMk cId="1763628372" sldId="304"/>
            <ac:spMk id="32" creationId="{E48A9D32-3690-AAF5-6AEB-978E3B5E5B79}"/>
          </ac:spMkLst>
        </pc:spChg>
        <pc:spChg chg="mod">
          <ac:chgData name="Matias Robasso" userId="1d8dd030-2a6d-438b-be8a-9e4ac31bf2ac" providerId="ADAL" clId="{3B5A30AE-D2ED-4831-A63F-723BB3412FAF}" dt="2026-04-02T23:14:19.319" v="2714" actId="1076"/>
          <ac:spMkLst>
            <pc:docMk/>
            <pc:sldMk cId="1763628372" sldId="304"/>
            <ac:spMk id="36" creationId="{728BBBD8-2186-26B8-11AE-1699D0BB9122}"/>
          </ac:spMkLst>
        </pc:spChg>
        <pc:spChg chg="mod">
          <ac:chgData name="Matias Robasso" userId="1d8dd030-2a6d-438b-be8a-9e4ac31bf2ac" providerId="ADAL" clId="{3B5A30AE-D2ED-4831-A63F-723BB3412FAF}" dt="2026-04-02T23:14:19.319" v="2714" actId="1076"/>
          <ac:spMkLst>
            <pc:docMk/>
            <pc:sldMk cId="1763628372" sldId="304"/>
            <ac:spMk id="37" creationId="{68482E50-442F-A276-E805-E4ADD4FCF3C0}"/>
          </ac:spMkLst>
        </pc:spChg>
        <pc:spChg chg="mod">
          <ac:chgData name="Matias Robasso" userId="1d8dd030-2a6d-438b-be8a-9e4ac31bf2ac" providerId="ADAL" clId="{3B5A30AE-D2ED-4831-A63F-723BB3412FAF}" dt="2026-04-02T23:14:19.319" v="2714" actId="1076"/>
          <ac:spMkLst>
            <pc:docMk/>
            <pc:sldMk cId="1763628372" sldId="304"/>
            <ac:spMk id="38" creationId="{A9BCDEE1-BAF4-874D-8E3D-DF38CC060754}"/>
          </ac:spMkLst>
        </pc:spChg>
        <pc:spChg chg="add mod">
          <ac:chgData name="Matias Robasso" userId="1d8dd030-2a6d-438b-be8a-9e4ac31bf2ac" providerId="ADAL" clId="{3B5A30AE-D2ED-4831-A63F-723BB3412FAF}" dt="2026-04-06T20:15:02.272" v="10040" actId="20577"/>
          <ac:spMkLst>
            <pc:docMk/>
            <pc:sldMk cId="1763628372" sldId="304"/>
            <ac:spMk id="39" creationId="{0364801E-4240-F0BE-B707-4D5FA54010E8}"/>
          </ac:spMkLst>
        </pc:spChg>
        <pc:spChg chg="add mod">
          <ac:chgData name="Matias Robasso" userId="1d8dd030-2a6d-438b-be8a-9e4ac31bf2ac" providerId="ADAL" clId="{3B5A30AE-D2ED-4831-A63F-723BB3412FAF}" dt="2026-04-02T23:14:19.319" v="2714" actId="1076"/>
          <ac:spMkLst>
            <pc:docMk/>
            <pc:sldMk cId="1763628372" sldId="304"/>
            <ac:spMk id="40" creationId="{459AEABF-AD3A-A324-AB1F-CC50390868C3}"/>
          </ac:spMkLst>
        </pc:spChg>
        <pc:spChg chg="add mod">
          <ac:chgData name="Matias Robasso" userId="1d8dd030-2a6d-438b-be8a-9e4ac31bf2ac" providerId="ADAL" clId="{3B5A30AE-D2ED-4831-A63F-723BB3412FAF}" dt="2026-04-02T23:16:45.314" v="2833" actId="20577"/>
          <ac:spMkLst>
            <pc:docMk/>
            <pc:sldMk cId="1763628372" sldId="304"/>
            <ac:spMk id="41" creationId="{6368CE28-F2BB-B181-5E67-6C89471E916D}"/>
          </ac:spMkLst>
        </pc:spChg>
        <pc:grpChg chg="mod">
          <ac:chgData name="Matias Robasso" userId="1d8dd030-2a6d-438b-be8a-9e4ac31bf2ac" providerId="ADAL" clId="{3B5A30AE-D2ED-4831-A63F-723BB3412FAF}" dt="2026-04-02T23:09:37.537" v="2520" actId="1076"/>
          <ac:grpSpMkLst>
            <pc:docMk/>
            <pc:sldMk cId="1763628372" sldId="304"/>
            <ac:grpSpMk id="14" creationId="{45BF5902-070C-7D71-2C19-649AE8ECBEEE}"/>
          </ac:grpSpMkLst>
        </pc:grpChg>
        <pc:grpChg chg="add mod">
          <ac:chgData name="Matias Robasso" userId="1d8dd030-2a6d-438b-be8a-9e4ac31bf2ac" providerId="ADAL" clId="{3B5A30AE-D2ED-4831-A63F-723BB3412FAF}" dt="2026-04-02T23:10:30.284" v="2561" actId="1076"/>
          <ac:grpSpMkLst>
            <pc:docMk/>
            <pc:sldMk cId="1763628372" sldId="304"/>
            <ac:grpSpMk id="21" creationId="{E213D186-B811-C5A0-98C1-3F674EBC8150}"/>
          </ac:grpSpMkLst>
        </pc:grpChg>
        <pc:grpChg chg="add mod">
          <ac:chgData name="Matias Robasso" userId="1d8dd030-2a6d-438b-be8a-9e4ac31bf2ac" providerId="ADAL" clId="{3B5A30AE-D2ED-4831-A63F-723BB3412FAF}" dt="2026-04-02T23:14:19.319" v="2714" actId="1076"/>
          <ac:grpSpMkLst>
            <pc:docMk/>
            <pc:sldMk cId="1763628372" sldId="304"/>
            <ac:grpSpMk id="35" creationId="{B0D6ED6F-4765-2E7A-0902-AEDFFADB8947}"/>
          </ac:grpSpMkLst>
        </pc:grpChg>
        <pc:picChg chg="mod">
          <ac:chgData name="Matias Robasso" userId="1d8dd030-2a6d-438b-be8a-9e4ac31bf2ac" providerId="ADAL" clId="{3B5A30AE-D2ED-4831-A63F-723BB3412FAF}" dt="2026-04-02T23:09:37.537" v="2520" actId="1076"/>
          <ac:picMkLst>
            <pc:docMk/>
            <pc:sldMk cId="1763628372" sldId="304"/>
            <ac:picMk id="2052" creationId="{7FC1EC29-97C9-FDB4-1A9D-C8494FABFEEF}"/>
          </ac:picMkLst>
        </pc:picChg>
        <pc:picChg chg="add mod">
          <ac:chgData name="Matias Robasso" userId="1d8dd030-2a6d-438b-be8a-9e4ac31bf2ac" providerId="ADAL" clId="{3B5A30AE-D2ED-4831-A63F-723BB3412FAF}" dt="2026-04-02T23:11:05.297" v="2573" actId="1036"/>
          <ac:picMkLst>
            <pc:docMk/>
            <pc:sldMk cId="1763628372" sldId="304"/>
            <ac:picMk id="2054" creationId="{9149705E-B1C1-C060-B229-AE30F9A986D6}"/>
          </ac:picMkLst>
        </pc:picChg>
        <pc:picChg chg="add mod">
          <ac:chgData name="Matias Robasso" userId="1d8dd030-2a6d-438b-be8a-9e4ac31bf2ac" providerId="ADAL" clId="{3B5A30AE-D2ED-4831-A63F-723BB3412FAF}" dt="2026-04-02T23:14:52.739" v="2723" actId="1035"/>
          <ac:picMkLst>
            <pc:docMk/>
            <pc:sldMk cId="1763628372" sldId="304"/>
            <ac:picMk id="2058" creationId="{99172E3D-F17A-D705-0F9D-248958F91ED3}"/>
          </ac:picMkLst>
        </pc:picChg>
      </pc:sldChg>
      <pc:sldChg chg="addSp delSp modSp add mod">
        <pc:chgData name="Matias Robasso" userId="1d8dd030-2a6d-438b-be8a-9e4ac31bf2ac" providerId="ADAL" clId="{3B5A30AE-D2ED-4831-A63F-723BB3412FAF}" dt="2026-04-06T20:15:11.815" v="10050" actId="20577"/>
        <pc:sldMkLst>
          <pc:docMk/>
          <pc:sldMk cId="1352446902" sldId="305"/>
        </pc:sldMkLst>
        <pc:spChg chg="mod">
          <ac:chgData name="Matias Robasso" userId="1d8dd030-2a6d-438b-be8a-9e4ac31bf2ac" providerId="ADAL" clId="{3B5A30AE-D2ED-4831-A63F-723BB3412FAF}" dt="2026-04-02T23:33:40.319" v="3483" actId="20577"/>
          <ac:spMkLst>
            <pc:docMk/>
            <pc:sldMk cId="1352446902" sldId="305"/>
            <ac:spMk id="2" creationId="{98703761-0172-2B25-7AC3-00BC8655EAA6}"/>
          </ac:spMkLst>
        </pc:spChg>
        <pc:spChg chg="mod">
          <ac:chgData name="Matias Robasso" userId="1d8dd030-2a6d-438b-be8a-9e4ac31bf2ac" providerId="ADAL" clId="{3B5A30AE-D2ED-4831-A63F-723BB3412FAF}" dt="2026-04-02T23:24:19.216" v="3081" actId="20577"/>
          <ac:spMkLst>
            <pc:docMk/>
            <pc:sldMk cId="1352446902" sldId="305"/>
            <ac:spMk id="4" creationId="{08C86AFB-75D6-9F9C-4BFD-428D92134775}"/>
          </ac:spMkLst>
        </pc:spChg>
        <pc:spChg chg="mod">
          <ac:chgData name="Matias Robasso" userId="1d8dd030-2a6d-438b-be8a-9e4ac31bf2ac" providerId="ADAL" clId="{3B5A30AE-D2ED-4831-A63F-723BB3412FAF}" dt="2026-04-02T23:26:16.732" v="3139" actId="1035"/>
          <ac:spMkLst>
            <pc:docMk/>
            <pc:sldMk cId="1352446902" sldId="305"/>
            <ac:spMk id="10" creationId="{92980122-960C-BC9F-DF64-8A857B5B15BE}"/>
          </ac:spMkLst>
        </pc:spChg>
        <pc:spChg chg="mod">
          <ac:chgData name="Matias Robasso" userId="1d8dd030-2a6d-438b-be8a-9e4ac31bf2ac" providerId="ADAL" clId="{3B5A30AE-D2ED-4831-A63F-723BB3412FAF}" dt="2026-04-02T23:26:16.732" v="3139" actId="1035"/>
          <ac:spMkLst>
            <pc:docMk/>
            <pc:sldMk cId="1352446902" sldId="305"/>
            <ac:spMk id="11" creationId="{69EF3B21-523A-C828-7790-26F72580E394}"/>
          </ac:spMkLst>
        </pc:spChg>
        <pc:spChg chg="mod">
          <ac:chgData name="Matias Robasso" userId="1d8dd030-2a6d-438b-be8a-9e4ac31bf2ac" providerId="ADAL" clId="{3B5A30AE-D2ED-4831-A63F-723BB3412FAF}" dt="2026-04-02T23:26:16.732" v="3139" actId="1035"/>
          <ac:spMkLst>
            <pc:docMk/>
            <pc:sldMk cId="1352446902" sldId="305"/>
            <ac:spMk id="12" creationId="{E4B61035-BBD8-E5D7-1107-4903F03DA9E3}"/>
          </ac:spMkLst>
        </pc:spChg>
        <pc:spChg chg="add mod">
          <ac:chgData name="Matias Robasso" userId="1d8dd030-2a6d-438b-be8a-9e4ac31bf2ac" providerId="ADAL" clId="{3B5A30AE-D2ED-4831-A63F-723BB3412FAF}" dt="2026-04-06T20:15:11.815" v="10050" actId="20577"/>
          <ac:spMkLst>
            <pc:docMk/>
            <pc:sldMk cId="1352446902" sldId="305"/>
            <ac:spMk id="13" creationId="{A2100168-122A-33F7-0E4D-8E40DF7D9239}"/>
          </ac:spMkLst>
        </pc:spChg>
        <pc:spChg chg="mod">
          <ac:chgData name="Matias Robasso" userId="1d8dd030-2a6d-438b-be8a-9e4ac31bf2ac" providerId="ADAL" clId="{3B5A30AE-D2ED-4831-A63F-723BB3412FAF}" dt="2026-04-02T23:17:32.630" v="2843" actId="14100"/>
          <ac:spMkLst>
            <pc:docMk/>
            <pc:sldMk cId="1352446902" sldId="305"/>
            <ac:spMk id="15" creationId="{5E748298-77BA-A61B-5486-48380363206F}"/>
          </ac:spMkLst>
        </pc:spChg>
        <pc:spChg chg="mod">
          <ac:chgData name="Matias Robasso" userId="1d8dd030-2a6d-438b-be8a-9e4ac31bf2ac" providerId="ADAL" clId="{3B5A30AE-D2ED-4831-A63F-723BB3412FAF}" dt="2026-04-02T23:17:32.630" v="2843" actId="14100"/>
          <ac:spMkLst>
            <pc:docMk/>
            <pc:sldMk cId="1352446902" sldId="305"/>
            <ac:spMk id="16" creationId="{883B23C7-0C30-8194-3A29-68ED7233E4CA}"/>
          </ac:spMkLst>
        </pc:spChg>
        <pc:spChg chg="mod">
          <ac:chgData name="Matias Robasso" userId="1d8dd030-2a6d-438b-be8a-9e4ac31bf2ac" providerId="ADAL" clId="{3B5A30AE-D2ED-4831-A63F-723BB3412FAF}" dt="2026-04-02T23:17:32.630" v="2843" actId="14100"/>
          <ac:spMkLst>
            <pc:docMk/>
            <pc:sldMk cId="1352446902" sldId="305"/>
            <ac:spMk id="17" creationId="{6A51714D-41F9-CD35-9EF8-1B1DEA9C7101}"/>
          </ac:spMkLst>
        </pc:spChg>
        <pc:spChg chg="add mod">
          <ac:chgData name="Matias Robasso" userId="1d8dd030-2a6d-438b-be8a-9e4ac31bf2ac" providerId="ADAL" clId="{3B5A30AE-D2ED-4831-A63F-723BB3412FAF}" dt="2026-04-02T23:29:21.789" v="3302" actId="14100"/>
          <ac:spMkLst>
            <pc:docMk/>
            <pc:sldMk cId="1352446902" sldId="305"/>
            <ac:spMk id="18" creationId="{F17CB32B-842B-AC1B-E2DD-2D87D44C741A}"/>
          </ac:spMkLst>
        </pc:spChg>
        <pc:spChg chg="mod">
          <ac:chgData name="Matias Robasso" userId="1d8dd030-2a6d-438b-be8a-9e4ac31bf2ac" providerId="ADAL" clId="{3B5A30AE-D2ED-4831-A63F-723BB3412FAF}" dt="2026-04-06T20:15:08.539" v="10045" actId="20577"/>
          <ac:spMkLst>
            <pc:docMk/>
            <pc:sldMk cId="1352446902" sldId="305"/>
            <ac:spMk id="19" creationId="{1D75A8FE-C158-071D-E0D1-3F2C73AB788E}"/>
          </ac:spMkLst>
        </pc:spChg>
        <pc:spChg chg="add mod">
          <ac:chgData name="Matias Robasso" userId="1d8dd030-2a6d-438b-be8a-9e4ac31bf2ac" providerId="ADAL" clId="{3B5A30AE-D2ED-4831-A63F-723BB3412FAF}" dt="2026-04-02T23:29:52.101" v="3323" actId="404"/>
          <ac:spMkLst>
            <pc:docMk/>
            <pc:sldMk cId="1352446902" sldId="305"/>
            <ac:spMk id="20" creationId="{313B136B-F967-2E48-874B-4670DB5474B1}"/>
          </ac:spMkLst>
        </pc:spChg>
        <pc:spChg chg="mod">
          <ac:chgData name="Matias Robasso" userId="1d8dd030-2a6d-438b-be8a-9e4ac31bf2ac" providerId="ADAL" clId="{3B5A30AE-D2ED-4831-A63F-723BB3412FAF}" dt="2026-04-02T23:20:01.750" v="2955" actId="14100"/>
          <ac:spMkLst>
            <pc:docMk/>
            <pc:sldMk cId="1352446902" sldId="305"/>
            <ac:spMk id="28" creationId="{06B65FC5-9A33-1E09-5D52-09FC05BD273F}"/>
          </ac:spMkLst>
        </pc:spChg>
        <pc:spChg chg="mod">
          <ac:chgData name="Matias Robasso" userId="1d8dd030-2a6d-438b-be8a-9e4ac31bf2ac" providerId="ADAL" clId="{3B5A30AE-D2ED-4831-A63F-723BB3412FAF}" dt="2026-04-02T23:20:31.365" v="2964" actId="20577"/>
          <ac:spMkLst>
            <pc:docMk/>
            <pc:sldMk cId="1352446902" sldId="305"/>
            <ac:spMk id="29" creationId="{68EA906C-F3CC-2A99-4D7A-4306D3137038}"/>
          </ac:spMkLst>
        </pc:spChg>
        <pc:grpChg chg="add mod">
          <ac:chgData name="Matias Robasso" userId="1d8dd030-2a6d-438b-be8a-9e4ac31bf2ac" providerId="ADAL" clId="{3B5A30AE-D2ED-4831-A63F-723BB3412FAF}" dt="2026-04-02T23:26:16.732" v="3139" actId="1035"/>
          <ac:grpSpMkLst>
            <pc:docMk/>
            <pc:sldMk cId="1352446902" sldId="305"/>
            <ac:grpSpMk id="9" creationId="{D347CF93-AD57-F9C0-547C-86296B5F6ADF}"/>
          </ac:grpSpMkLst>
        </pc:grpChg>
        <pc:grpChg chg="add del mod">
          <ac:chgData name="Matias Robasso" userId="1d8dd030-2a6d-438b-be8a-9e4ac31bf2ac" providerId="ADAL" clId="{3B5A30AE-D2ED-4831-A63F-723BB3412FAF}" dt="2026-04-02T23:17:32.630" v="2843" actId="14100"/>
          <ac:grpSpMkLst>
            <pc:docMk/>
            <pc:sldMk cId="1352446902" sldId="305"/>
            <ac:grpSpMk id="14" creationId="{DBCAB6FC-DC50-A6B9-42F1-8114917747D6}"/>
          </ac:grpSpMkLst>
        </pc:grpChg>
        <pc:picChg chg="add mod ord">
          <ac:chgData name="Matias Robasso" userId="1d8dd030-2a6d-438b-be8a-9e4ac31bf2ac" providerId="ADAL" clId="{3B5A30AE-D2ED-4831-A63F-723BB3412FAF}" dt="2026-04-02T23:26:37.839" v="3147" actId="14100"/>
          <ac:picMkLst>
            <pc:docMk/>
            <pc:sldMk cId="1352446902" sldId="305"/>
            <ac:picMk id="8" creationId="{CE644F21-1F31-D3E9-78FD-21BC4EED2944}"/>
          </ac:picMkLst>
        </pc:picChg>
        <pc:picChg chg="add mod">
          <ac:chgData name="Matias Robasso" userId="1d8dd030-2a6d-438b-be8a-9e4ac31bf2ac" providerId="ADAL" clId="{3B5A30AE-D2ED-4831-A63F-723BB3412FAF}" dt="2026-04-02T23:17:50.790" v="2847" actId="1076"/>
          <ac:picMkLst>
            <pc:docMk/>
            <pc:sldMk cId="1352446902" sldId="305"/>
            <ac:picMk id="4100" creationId="{47BD3FBE-6BBF-CE2D-F0A9-09B8F12CB792}"/>
          </ac:picMkLst>
        </pc:picChg>
      </pc:sldChg>
      <pc:sldChg chg="addSp delSp modSp add mod ord">
        <pc:chgData name="Matias Robasso" userId="1d8dd030-2a6d-438b-be8a-9e4ac31bf2ac" providerId="ADAL" clId="{3B5A30AE-D2ED-4831-A63F-723BB3412FAF}" dt="2026-04-06T20:15:24.438" v="10067" actId="20577"/>
        <pc:sldMkLst>
          <pc:docMk/>
          <pc:sldMk cId="2782437032" sldId="306"/>
        </pc:sldMkLst>
        <pc:spChg chg="mod">
          <ac:chgData name="Matias Robasso" userId="1d8dd030-2a6d-438b-be8a-9e4ac31bf2ac" providerId="ADAL" clId="{3B5A30AE-D2ED-4831-A63F-723BB3412FAF}" dt="2026-04-02T23:44:43.702" v="3881" actId="20577"/>
          <ac:spMkLst>
            <pc:docMk/>
            <pc:sldMk cId="2782437032" sldId="306"/>
            <ac:spMk id="2" creationId="{59A76CA4-8D0B-C4BF-AA00-B08BBB7DD7A2}"/>
          </ac:spMkLst>
        </pc:spChg>
        <pc:spChg chg="mod">
          <ac:chgData name="Matias Robasso" userId="1d8dd030-2a6d-438b-be8a-9e4ac31bf2ac" providerId="ADAL" clId="{3B5A30AE-D2ED-4831-A63F-723BB3412FAF}" dt="2026-04-02T23:50:48.643" v="4108" actId="1076"/>
          <ac:spMkLst>
            <pc:docMk/>
            <pc:sldMk cId="2782437032" sldId="306"/>
            <ac:spMk id="4" creationId="{15A9C8E8-4A26-2EFE-6895-C61FD5BB2ADE}"/>
          </ac:spMkLst>
        </pc:spChg>
        <pc:spChg chg="mod">
          <ac:chgData name="Matias Robasso" userId="1d8dd030-2a6d-438b-be8a-9e4ac31bf2ac" providerId="ADAL" clId="{3B5A30AE-D2ED-4831-A63F-723BB3412FAF}" dt="2026-04-06T20:15:16.466" v="10055" actId="20577"/>
          <ac:spMkLst>
            <pc:docMk/>
            <pc:sldMk cId="2782437032" sldId="306"/>
            <ac:spMk id="19" creationId="{6F70EFBA-9DF0-10C2-96AE-3CCD2FCC2A4B}"/>
          </ac:spMkLst>
        </pc:spChg>
        <pc:spChg chg="mod">
          <ac:chgData name="Matias Robasso" userId="1d8dd030-2a6d-438b-be8a-9e4ac31bf2ac" providerId="ADAL" clId="{3B5A30AE-D2ED-4831-A63F-723BB3412FAF}" dt="2026-04-02T23:35:32.392" v="3535" actId="20577"/>
          <ac:spMkLst>
            <pc:docMk/>
            <pc:sldMk cId="2782437032" sldId="306"/>
            <ac:spMk id="29" creationId="{38DE117B-B41E-0B1C-6580-299C3E265011}"/>
          </ac:spMkLst>
        </pc:spChg>
        <pc:spChg chg="mod">
          <ac:chgData name="Matias Robasso" userId="1d8dd030-2a6d-438b-be8a-9e4ac31bf2ac" providerId="ADAL" clId="{3B5A30AE-D2ED-4831-A63F-723BB3412FAF}" dt="2026-04-06T20:15:20.939" v="10062" actId="20577"/>
          <ac:spMkLst>
            <pc:docMk/>
            <pc:sldMk cId="2782437032" sldId="306"/>
            <ac:spMk id="30" creationId="{0413BE9B-AB51-265E-6D81-6EA27B3EA5DB}"/>
          </ac:spMkLst>
        </pc:spChg>
        <pc:spChg chg="mod">
          <ac:chgData name="Matias Robasso" userId="1d8dd030-2a6d-438b-be8a-9e4ac31bf2ac" providerId="ADAL" clId="{3B5A30AE-D2ED-4831-A63F-723BB3412FAF}" dt="2026-04-02T23:41:29.216" v="3771" actId="20577"/>
          <ac:spMkLst>
            <pc:docMk/>
            <pc:sldMk cId="2782437032" sldId="306"/>
            <ac:spMk id="32" creationId="{D47AF896-EBF4-A569-7046-8D8004B5FF21}"/>
          </ac:spMkLst>
        </pc:spChg>
        <pc:spChg chg="mod">
          <ac:chgData name="Matias Robasso" userId="1d8dd030-2a6d-438b-be8a-9e4ac31bf2ac" providerId="ADAL" clId="{3B5A30AE-D2ED-4831-A63F-723BB3412FAF}" dt="2026-04-06T20:15:24.438" v="10067" actId="20577"/>
          <ac:spMkLst>
            <pc:docMk/>
            <pc:sldMk cId="2782437032" sldId="306"/>
            <ac:spMk id="39" creationId="{4B16FDFE-A67A-10F0-4718-FC230254A9A8}"/>
          </ac:spMkLst>
        </pc:spChg>
        <pc:spChg chg="mod">
          <ac:chgData name="Matias Robasso" userId="1d8dd030-2a6d-438b-be8a-9e4ac31bf2ac" providerId="ADAL" clId="{3B5A30AE-D2ED-4831-A63F-723BB3412FAF}" dt="2026-04-02T23:43:31.573" v="3880" actId="20577"/>
          <ac:spMkLst>
            <pc:docMk/>
            <pc:sldMk cId="2782437032" sldId="306"/>
            <ac:spMk id="41" creationId="{BDE2CAD7-A22A-28B6-B771-71E1EBF8E503}"/>
          </ac:spMkLst>
        </pc:spChg>
        <pc:picChg chg="add mod">
          <ac:chgData name="Matias Robasso" userId="1d8dd030-2a6d-438b-be8a-9e4ac31bf2ac" providerId="ADAL" clId="{3B5A30AE-D2ED-4831-A63F-723BB3412FAF}" dt="2026-04-02T23:31:34.503" v="3334" actId="1076"/>
          <ac:picMkLst>
            <pc:docMk/>
            <pc:sldMk cId="2782437032" sldId="306"/>
            <ac:picMk id="5124" creationId="{2B5B15B4-E43D-7DD3-415B-546BEC2A1FE3}"/>
          </ac:picMkLst>
        </pc:picChg>
        <pc:picChg chg="add mod">
          <ac:chgData name="Matias Robasso" userId="1d8dd030-2a6d-438b-be8a-9e4ac31bf2ac" providerId="ADAL" clId="{3B5A30AE-D2ED-4831-A63F-723BB3412FAF}" dt="2026-04-02T23:40:05.736" v="3583" actId="1076"/>
          <ac:picMkLst>
            <pc:docMk/>
            <pc:sldMk cId="2782437032" sldId="306"/>
            <ac:picMk id="5126" creationId="{6868CD5D-593B-46F0-EAB4-BB2F0DEC0BBF}"/>
          </ac:picMkLst>
        </pc:picChg>
        <pc:picChg chg="add mod">
          <ac:chgData name="Matias Robasso" userId="1d8dd030-2a6d-438b-be8a-9e4ac31bf2ac" providerId="ADAL" clId="{3B5A30AE-D2ED-4831-A63F-723BB3412FAF}" dt="2026-04-02T23:42:15.042" v="3781" actId="1076"/>
          <ac:picMkLst>
            <pc:docMk/>
            <pc:sldMk cId="2782437032" sldId="306"/>
            <ac:picMk id="5128" creationId="{F3544E0A-BD82-D28B-4314-84347D36B491}"/>
          </ac:picMkLst>
        </pc:picChg>
      </pc:sldChg>
      <pc:sldChg chg="addSp delSp modSp add mod">
        <pc:chgData name="Matias Robasso" userId="1d8dd030-2a6d-438b-be8a-9e4ac31bf2ac" providerId="ADAL" clId="{3B5A30AE-D2ED-4831-A63F-723BB3412FAF}" dt="2026-04-06T20:16:38.891" v="10104" actId="20577"/>
        <pc:sldMkLst>
          <pc:docMk/>
          <pc:sldMk cId="3681952767" sldId="307"/>
        </pc:sldMkLst>
        <pc:spChg chg="mod">
          <ac:chgData name="Matias Robasso" userId="1d8dd030-2a6d-438b-be8a-9e4ac31bf2ac" providerId="ADAL" clId="{3B5A30AE-D2ED-4831-A63F-723BB3412FAF}" dt="2026-04-02T23:50:36.197" v="4106" actId="313"/>
          <ac:spMkLst>
            <pc:docMk/>
            <pc:sldMk cId="3681952767" sldId="307"/>
            <ac:spMk id="2" creationId="{158F217C-6D6F-F3AC-4282-230D4DF9EB40}"/>
          </ac:spMkLst>
        </pc:spChg>
        <pc:spChg chg="mod">
          <ac:chgData name="Matias Robasso" userId="1d8dd030-2a6d-438b-be8a-9e4ac31bf2ac" providerId="ADAL" clId="{3B5A30AE-D2ED-4831-A63F-723BB3412FAF}" dt="2026-04-02T23:50:38.720" v="4107" actId="313"/>
          <ac:spMkLst>
            <pc:docMk/>
            <pc:sldMk cId="3681952767" sldId="307"/>
            <ac:spMk id="4" creationId="{8EF21B37-446F-F46E-CEF9-DBD08B47597A}"/>
          </ac:spMkLst>
        </pc:spChg>
        <pc:spChg chg="mod">
          <ac:chgData name="Matias Robasso" userId="1d8dd030-2a6d-438b-be8a-9e4ac31bf2ac" providerId="ADAL" clId="{3B5A30AE-D2ED-4831-A63F-723BB3412FAF}" dt="2026-04-06T20:16:30.131" v="10090" actId="20577"/>
          <ac:spMkLst>
            <pc:docMk/>
            <pc:sldMk cId="3681952767" sldId="307"/>
            <ac:spMk id="19" creationId="{2822857C-DB18-D946-3247-E22D4C684DE6}"/>
          </ac:spMkLst>
        </pc:spChg>
        <pc:spChg chg="mod">
          <ac:chgData name="Matias Robasso" userId="1d8dd030-2a6d-438b-be8a-9e4ac31bf2ac" providerId="ADAL" clId="{3B5A30AE-D2ED-4831-A63F-723BB3412FAF}" dt="2026-04-03T03:56:58.631" v="8074" actId="1076"/>
          <ac:spMkLst>
            <pc:docMk/>
            <pc:sldMk cId="3681952767" sldId="307"/>
            <ac:spMk id="28" creationId="{C691C5F4-9696-ECC8-5DCF-90BC6DAC4928}"/>
          </ac:spMkLst>
        </pc:spChg>
        <pc:spChg chg="mod">
          <ac:chgData name="Matias Robasso" userId="1d8dd030-2a6d-438b-be8a-9e4ac31bf2ac" providerId="ADAL" clId="{3B5A30AE-D2ED-4831-A63F-723BB3412FAF}" dt="2026-04-03T03:57:04.755" v="8078" actId="20577"/>
          <ac:spMkLst>
            <pc:docMk/>
            <pc:sldMk cId="3681952767" sldId="307"/>
            <ac:spMk id="29" creationId="{4CFBBBCC-4CCE-ED6E-D653-75F1E23285A9}"/>
          </ac:spMkLst>
        </pc:spChg>
        <pc:spChg chg="mod">
          <ac:chgData name="Matias Robasso" userId="1d8dd030-2a6d-438b-be8a-9e4ac31bf2ac" providerId="ADAL" clId="{3B5A30AE-D2ED-4831-A63F-723BB3412FAF}" dt="2026-04-06T20:16:33.936" v="10098" actId="20577"/>
          <ac:spMkLst>
            <pc:docMk/>
            <pc:sldMk cId="3681952767" sldId="307"/>
            <ac:spMk id="30" creationId="{76432960-8FE5-33C0-C53F-0EB515EB09E6}"/>
          </ac:spMkLst>
        </pc:spChg>
        <pc:spChg chg="mod">
          <ac:chgData name="Matias Robasso" userId="1d8dd030-2a6d-438b-be8a-9e4ac31bf2ac" providerId="ADAL" clId="{3B5A30AE-D2ED-4831-A63F-723BB3412FAF}" dt="2026-04-03T03:50:29.221" v="7878" actId="20577"/>
          <ac:spMkLst>
            <pc:docMk/>
            <pc:sldMk cId="3681952767" sldId="307"/>
            <ac:spMk id="32" creationId="{1E183D70-3F24-9B06-9736-0BCFAE3190EE}"/>
          </ac:spMkLst>
        </pc:spChg>
        <pc:spChg chg="mod">
          <ac:chgData name="Matias Robasso" userId="1d8dd030-2a6d-438b-be8a-9e4ac31bf2ac" providerId="ADAL" clId="{3B5A30AE-D2ED-4831-A63F-723BB3412FAF}" dt="2026-04-06T20:16:38.891" v="10104" actId="20577"/>
          <ac:spMkLst>
            <pc:docMk/>
            <pc:sldMk cId="3681952767" sldId="307"/>
            <ac:spMk id="39" creationId="{147D8FD6-EAD6-D835-2EFF-0F60F77466A9}"/>
          </ac:spMkLst>
        </pc:spChg>
        <pc:spChg chg="mod">
          <ac:chgData name="Matias Robasso" userId="1d8dd030-2a6d-438b-be8a-9e4ac31bf2ac" providerId="ADAL" clId="{3B5A30AE-D2ED-4831-A63F-723BB3412FAF}" dt="2026-04-03T03:53:45.837" v="7924" actId="20577"/>
          <ac:spMkLst>
            <pc:docMk/>
            <pc:sldMk cId="3681952767" sldId="307"/>
            <ac:spMk id="41" creationId="{B853659F-8836-DC82-EC0E-E24B9E5DBB31}"/>
          </ac:spMkLst>
        </pc:spChg>
        <pc:picChg chg="add mod">
          <ac:chgData name="Matias Robasso" userId="1d8dd030-2a6d-438b-be8a-9e4ac31bf2ac" providerId="ADAL" clId="{3B5A30AE-D2ED-4831-A63F-723BB3412FAF}" dt="2026-04-03T03:48:31.265" v="7769" actId="1076"/>
          <ac:picMkLst>
            <pc:docMk/>
            <pc:sldMk cId="3681952767" sldId="307"/>
            <ac:picMk id="10242" creationId="{82B3BF6F-525B-84AF-FCA8-9D22E470B8EB}"/>
          </ac:picMkLst>
        </pc:picChg>
        <pc:picChg chg="add mod">
          <ac:chgData name="Matias Robasso" userId="1d8dd030-2a6d-438b-be8a-9e4ac31bf2ac" providerId="ADAL" clId="{3B5A30AE-D2ED-4831-A63F-723BB3412FAF}" dt="2026-04-03T03:53:00.764" v="7884" actId="1076"/>
          <ac:picMkLst>
            <pc:docMk/>
            <pc:sldMk cId="3681952767" sldId="307"/>
            <ac:picMk id="10244" creationId="{27F49625-4A2B-651D-26E9-351C216617B0}"/>
          </ac:picMkLst>
        </pc:picChg>
        <pc:picChg chg="add mod">
          <ac:chgData name="Matias Robasso" userId="1d8dd030-2a6d-438b-be8a-9e4ac31bf2ac" providerId="ADAL" clId="{3B5A30AE-D2ED-4831-A63F-723BB3412FAF}" dt="2026-04-03T03:55:20.990" v="7947" actId="1076"/>
          <ac:picMkLst>
            <pc:docMk/>
            <pc:sldMk cId="3681952767" sldId="307"/>
            <ac:picMk id="10246" creationId="{22B5275B-67D0-0FF2-1C28-0497DA53F822}"/>
          </ac:picMkLst>
        </pc:picChg>
      </pc:sldChg>
      <pc:sldChg chg="modSp mod">
        <pc:chgData name="Matias Robasso" userId="1d8dd030-2a6d-438b-be8a-9e4ac31bf2ac" providerId="ADAL" clId="{3B5A30AE-D2ED-4831-A63F-723BB3412FAF}" dt="2026-04-06T20:16:56.907" v="10116" actId="20577"/>
        <pc:sldMkLst>
          <pc:docMk/>
          <pc:sldMk cId="1182205304" sldId="308"/>
        </pc:sldMkLst>
        <pc:spChg chg="mod">
          <ac:chgData name="Matias Robasso" userId="1d8dd030-2a6d-438b-be8a-9e4ac31bf2ac" providerId="ADAL" clId="{3B5A30AE-D2ED-4831-A63F-723BB3412FAF}" dt="2026-04-06T20:16:47.577" v="10108" actId="20577"/>
          <ac:spMkLst>
            <pc:docMk/>
            <pc:sldMk cId="1182205304" sldId="308"/>
            <ac:spMk id="19" creationId="{4729B371-1F81-20A9-4DEC-EBEC5602F0CF}"/>
          </ac:spMkLst>
        </pc:spChg>
        <pc:spChg chg="mod">
          <ac:chgData name="Matias Robasso" userId="1d8dd030-2a6d-438b-be8a-9e4ac31bf2ac" providerId="ADAL" clId="{3B5A30AE-D2ED-4831-A63F-723BB3412FAF}" dt="2026-04-06T20:16:53.190" v="10112" actId="20577"/>
          <ac:spMkLst>
            <pc:docMk/>
            <pc:sldMk cId="1182205304" sldId="308"/>
            <ac:spMk id="30" creationId="{0D70179E-0EE7-9FD4-1405-4493203E2E1C}"/>
          </ac:spMkLst>
        </pc:spChg>
        <pc:spChg chg="mod">
          <ac:chgData name="Matias Robasso" userId="1d8dd030-2a6d-438b-be8a-9e4ac31bf2ac" providerId="ADAL" clId="{3B5A30AE-D2ED-4831-A63F-723BB3412FAF}" dt="2026-04-06T20:16:56.907" v="10116" actId="20577"/>
          <ac:spMkLst>
            <pc:docMk/>
            <pc:sldMk cId="1182205304" sldId="308"/>
            <ac:spMk id="39" creationId="{F4E649FB-1866-DDFC-5AD3-2583011BAAE6}"/>
          </ac:spMkLst>
        </pc:spChg>
      </pc:sldChg>
      <pc:sldChg chg="addSp delSp modSp add mod">
        <pc:chgData name="Matias Robasso" userId="1d8dd030-2a6d-438b-be8a-9e4ac31bf2ac" providerId="ADAL" clId="{3B5A30AE-D2ED-4831-A63F-723BB3412FAF}" dt="2026-04-06T20:20:44.171" v="10242" actId="20577"/>
        <pc:sldMkLst>
          <pc:docMk/>
          <pc:sldMk cId="1856090266" sldId="309"/>
        </pc:sldMkLst>
        <pc:spChg chg="mod">
          <ac:chgData name="Matias Robasso" userId="1d8dd030-2a6d-438b-be8a-9e4ac31bf2ac" providerId="ADAL" clId="{3B5A30AE-D2ED-4831-A63F-723BB3412FAF}" dt="2026-04-03T01:34:44.151" v="5116" actId="20577"/>
          <ac:spMkLst>
            <pc:docMk/>
            <pc:sldMk cId="1856090266" sldId="309"/>
            <ac:spMk id="2" creationId="{DB8528E5-436A-520D-80BF-855E712C0252}"/>
          </ac:spMkLst>
        </pc:spChg>
        <pc:spChg chg="mod">
          <ac:chgData name="Matias Robasso" userId="1d8dd030-2a6d-438b-be8a-9e4ac31bf2ac" providerId="ADAL" clId="{3B5A30AE-D2ED-4831-A63F-723BB3412FAF}" dt="2026-04-03T01:02:58.174" v="4519" actId="14100"/>
          <ac:spMkLst>
            <pc:docMk/>
            <pc:sldMk cId="1856090266" sldId="309"/>
            <ac:spMk id="4" creationId="{3012FE59-EAB9-778E-B1AA-70DB3F768A7F}"/>
          </ac:spMkLst>
        </pc:spChg>
        <pc:spChg chg="add">
          <ac:chgData name="Matias Robasso" userId="1d8dd030-2a6d-438b-be8a-9e4ac31bf2ac" providerId="ADAL" clId="{3B5A30AE-D2ED-4831-A63F-723BB3412FAF}" dt="2026-04-03T01:12:11.031" v="4692"/>
          <ac:spMkLst>
            <pc:docMk/>
            <pc:sldMk cId="1856090266" sldId="309"/>
            <ac:spMk id="5" creationId="{8F13D6A5-0302-6BCE-7B7E-5CF0947CEC18}"/>
          </ac:spMkLst>
        </pc:spChg>
        <pc:spChg chg="mod">
          <ac:chgData name="Matias Robasso" userId="1d8dd030-2a6d-438b-be8a-9e4ac31bf2ac" providerId="ADAL" clId="{3B5A30AE-D2ED-4831-A63F-723BB3412FAF}" dt="2026-04-06T20:20:37.847" v="10234" actId="20577"/>
          <ac:spMkLst>
            <pc:docMk/>
            <pc:sldMk cId="1856090266" sldId="309"/>
            <ac:spMk id="19" creationId="{B36B31F4-C781-EFA7-C7F6-631F8EFBF532}"/>
          </ac:spMkLst>
        </pc:spChg>
        <pc:spChg chg="mod">
          <ac:chgData name="Matias Robasso" userId="1d8dd030-2a6d-438b-be8a-9e4ac31bf2ac" providerId="ADAL" clId="{3B5A30AE-D2ED-4831-A63F-723BB3412FAF}" dt="2026-04-03T01:10:35.040" v="4688" actId="1076"/>
          <ac:spMkLst>
            <pc:docMk/>
            <pc:sldMk cId="1856090266" sldId="309"/>
            <ac:spMk id="28" creationId="{2D52325C-7273-090D-53E4-71DF2525B843}"/>
          </ac:spMkLst>
        </pc:spChg>
        <pc:spChg chg="mod">
          <ac:chgData name="Matias Robasso" userId="1d8dd030-2a6d-438b-be8a-9e4ac31bf2ac" providerId="ADAL" clId="{3B5A30AE-D2ED-4831-A63F-723BB3412FAF}" dt="2026-04-03T01:57:47.875" v="5401" actId="20577"/>
          <ac:spMkLst>
            <pc:docMk/>
            <pc:sldMk cId="1856090266" sldId="309"/>
            <ac:spMk id="29" creationId="{6BEE0207-994E-9E95-8178-07CDB93F917D}"/>
          </ac:spMkLst>
        </pc:spChg>
        <pc:spChg chg="mod">
          <ac:chgData name="Matias Robasso" userId="1d8dd030-2a6d-438b-be8a-9e4ac31bf2ac" providerId="ADAL" clId="{3B5A30AE-D2ED-4831-A63F-723BB3412FAF}" dt="2026-04-06T20:20:41.152" v="10238" actId="20577"/>
          <ac:spMkLst>
            <pc:docMk/>
            <pc:sldMk cId="1856090266" sldId="309"/>
            <ac:spMk id="30" creationId="{337E88BF-976E-56E9-E042-CEFB73180D90}"/>
          </ac:spMkLst>
        </pc:spChg>
        <pc:spChg chg="mod">
          <ac:chgData name="Matias Robasso" userId="1d8dd030-2a6d-438b-be8a-9e4ac31bf2ac" providerId="ADAL" clId="{3B5A30AE-D2ED-4831-A63F-723BB3412FAF}" dt="2026-04-03T01:21:02.336" v="4839" actId="6549"/>
          <ac:spMkLst>
            <pc:docMk/>
            <pc:sldMk cId="1856090266" sldId="309"/>
            <ac:spMk id="32" creationId="{2CA66B29-CB65-256B-70FE-3C2284EB7DEA}"/>
          </ac:spMkLst>
        </pc:spChg>
        <pc:spChg chg="mod">
          <ac:chgData name="Matias Robasso" userId="1d8dd030-2a6d-438b-be8a-9e4ac31bf2ac" providerId="ADAL" clId="{3B5A30AE-D2ED-4831-A63F-723BB3412FAF}" dt="2026-04-06T20:20:44.171" v="10242" actId="20577"/>
          <ac:spMkLst>
            <pc:docMk/>
            <pc:sldMk cId="1856090266" sldId="309"/>
            <ac:spMk id="39" creationId="{E8FC58BC-B559-DC3C-3D7C-67468AF2E65B}"/>
          </ac:spMkLst>
        </pc:spChg>
        <pc:spChg chg="mod">
          <ac:chgData name="Matias Robasso" userId="1d8dd030-2a6d-438b-be8a-9e4ac31bf2ac" providerId="ADAL" clId="{3B5A30AE-D2ED-4831-A63F-723BB3412FAF}" dt="2026-04-03T01:23:49.660" v="4918" actId="1076"/>
          <ac:spMkLst>
            <pc:docMk/>
            <pc:sldMk cId="1856090266" sldId="309"/>
            <ac:spMk id="40" creationId="{29A683AD-CEB8-228D-899C-F90DA7B2BE7A}"/>
          </ac:spMkLst>
        </pc:spChg>
        <pc:spChg chg="mod">
          <ac:chgData name="Matias Robasso" userId="1d8dd030-2a6d-438b-be8a-9e4ac31bf2ac" providerId="ADAL" clId="{3B5A30AE-D2ED-4831-A63F-723BB3412FAF}" dt="2026-04-03T01:23:57.233" v="4959" actId="5793"/>
          <ac:spMkLst>
            <pc:docMk/>
            <pc:sldMk cId="1856090266" sldId="309"/>
            <ac:spMk id="41" creationId="{8538D337-62E1-6B47-78A3-9E57180CA546}"/>
          </ac:spMkLst>
        </pc:spChg>
        <pc:picChg chg="add mod">
          <ac:chgData name="Matias Robasso" userId="1d8dd030-2a6d-438b-be8a-9e4ac31bf2ac" providerId="ADAL" clId="{3B5A30AE-D2ED-4831-A63F-723BB3412FAF}" dt="2026-04-03T01:03:36.531" v="4562" actId="1076"/>
          <ac:picMkLst>
            <pc:docMk/>
            <pc:sldMk cId="1856090266" sldId="309"/>
            <ac:picMk id="2050" creationId="{CB65D5B0-D008-122B-4CAF-44B862475D9B}"/>
          </ac:picMkLst>
        </pc:picChg>
        <pc:picChg chg="add mod">
          <ac:chgData name="Matias Robasso" userId="1d8dd030-2a6d-438b-be8a-9e4ac31bf2ac" providerId="ADAL" clId="{3B5A30AE-D2ED-4831-A63F-723BB3412FAF}" dt="2026-04-03T01:16:23.741" v="4779" actId="1076"/>
          <ac:picMkLst>
            <pc:docMk/>
            <pc:sldMk cId="1856090266" sldId="309"/>
            <ac:picMk id="2054" creationId="{E4EE6CD3-A025-3891-A22F-DD8DF7C821E0}"/>
          </ac:picMkLst>
        </pc:picChg>
        <pc:picChg chg="add mod">
          <ac:chgData name="Matias Robasso" userId="1d8dd030-2a6d-438b-be8a-9e4ac31bf2ac" providerId="ADAL" clId="{3B5A30AE-D2ED-4831-A63F-723BB3412FAF}" dt="2026-04-03T01:24:26.446" v="4963" actId="1076"/>
          <ac:picMkLst>
            <pc:docMk/>
            <pc:sldMk cId="1856090266" sldId="309"/>
            <ac:picMk id="2056" creationId="{535DAD45-BDC2-8A23-AA7A-C564FAF7471A}"/>
          </ac:picMkLst>
        </pc:picChg>
      </pc:sldChg>
      <pc:sldChg chg="modSp mod">
        <pc:chgData name="Matias Robasso" userId="1d8dd030-2a6d-438b-be8a-9e4ac31bf2ac" providerId="ADAL" clId="{3B5A30AE-D2ED-4831-A63F-723BB3412FAF}" dt="2026-04-06T20:17:14.725" v="10128" actId="20577"/>
        <pc:sldMkLst>
          <pc:docMk/>
          <pc:sldMk cId="2127649219" sldId="310"/>
        </pc:sldMkLst>
        <pc:spChg chg="mod">
          <ac:chgData name="Matias Robasso" userId="1d8dd030-2a6d-438b-be8a-9e4ac31bf2ac" providerId="ADAL" clId="{3B5A30AE-D2ED-4831-A63F-723BB3412FAF}" dt="2026-04-06T20:17:05.486" v="10120" actId="20577"/>
          <ac:spMkLst>
            <pc:docMk/>
            <pc:sldMk cId="2127649219" sldId="310"/>
            <ac:spMk id="19" creationId="{8030E576-9C94-2C3B-A6E6-0F18D13A1CE2}"/>
          </ac:spMkLst>
        </pc:spChg>
        <pc:spChg chg="mod">
          <ac:chgData name="Matias Robasso" userId="1d8dd030-2a6d-438b-be8a-9e4ac31bf2ac" providerId="ADAL" clId="{3B5A30AE-D2ED-4831-A63F-723BB3412FAF}" dt="2026-04-06T20:17:10.910" v="10124" actId="20577"/>
          <ac:spMkLst>
            <pc:docMk/>
            <pc:sldMk cId="2127649219" sldId="310"/>
            <ac:spMk id="30" creationId="{7F67D526-2DC5-6CAD-DA29-28B6812AD56A}"/>
          </ac:spMkLst>
        </pc:spChg>
        <pc:spChg chg="mod">
          <ac:chgData name="Matias Robasso" userId="1d8dd030-2a6d-438b-be8a-9e4ac31bf2ac" providerId="ADAL" clId="{3B5A30AE-D2ED-4831-A63F-723BB3412FAF}" dt="2026-04-06T20:17:14.725" v="10128" actId="20577"/>
          <ac:spMkLst>
            <pc:docMk/>
            <pc:sldMk cId="2127649219" sldId="310"/>
            <ac:spMk id="39" creationId="{92003C67-F34B-4A49-7A28-6C099C0B0E9A}"/>
          </ac:spMkLst>
        </pc:spChg>
      </pc:sldChg>
      <pc:sldChg chg="delSp modSp add mod">
        <pc:chgData name="Matias Robasso" userId="1d8dd030-2a6d-438b-be8a-9e4ac31bf2ac" providerId="ADAL" clId="{3B5A30AE-D2ED-4831-A63F-723BB3412FAF}" dt="2026-04-06T20:21:09.047" v="10246" actId="20577"/>
        <pc:sldMkLst>
          <pc:docMk/>
          <pc:sldMk cId="2641449250" sldId="311"/>
        </pc:sldMkLst>
        <pc:spChg chg="mod">
          <ac:chgData name="Matias Robasso" userId="1d8dd030-2a6d-438b-be8a-9e4ac31bf2ac" providerId="ADAL" clId="{3B5A30AE-D2ED-4831-A63F-723BB3412FAF}" dt="2026-04-03T01:43:58.773" v="5206" actId="20577"/>
          <ac:spMkLst>
            <pc:docMk/>
            <pc:sldMk cId="2641449250" sldId="311"/>
            <ac:spMk id="2" creationId="{68DD6FA3-6F99-047D-6B0D-0B0193097A88}"/>
          </ac:spMkLst>
        </pc:spChg>
        <pc:spChg chg="mod">
          <ac:chgData name="Matias Robasso" userId="1d8dd030-2a6d-438b-be8a-9e4ac31bf2ac" providerId="ADAL" clId="{3B5A30AE-D2ED-4831-A63F-723BB3412FAF}" dt="2026-04-06T20:21:09.047" v="10246" actId="20577"/>
          <ac:spMkLst>
            <pc:docMk/>
            <pc:sldMk cId="2641449250" sldId="311"/>
            <ac:spMk id="19" creationId="{CB54B378-7B15-81F0-7F16-65B296BF91B8}"/>
          </ac:spMkLst>
        </pc:spChg>
        <pc:spChg chg="mod">
          <ac:chgData name="Matias Robasso" userId="1d8dd030-2a6d-438b-be8a-9e4ac31bf2ac" providerId="ADAL" clId="{3B5A30AE-D2ED-4831-A63F-723BB3412FAF}" dt="2026-04-03T01:31:31.335" v="5095" actId="20577"/>
          <ac:spMkLst>
            <pc:docMk/>
            <pc:sldMk cId="2641449250" sldId="311"/>
            <ac:spMk id="29" creationId="{3FC2B463-1CE0-50DC-00AC-4583217FE90B}"/>
          </ac:spMkLst>
        </pc:spChg>
        <pc:picChg chg="mod">
          <ac:chgData name="Matias Robasso" userId="1d8dd030-2a6d-438b-be8a-9e4ac31bf2ac" providerId="ADAL" clId="{3B5A30AE-D2ED-4831-A63F-723BB3412FAF}" dt="2026-04-03T01:28:31.852" v="4968" actId="1076"/>
          <ac:picMkLst>
            <pc:docMk/>
            <pc:sldMk cId="2641449250" sldId="311"/>
            <ac:picMk id="7" creationId="{23F90206-A717-752F-6F9A-492E7F9443EC}"/>
          </ac:picMkLst>
        </pc:picChg>
      </pc:sldChg>
      <pc:sldChg chg="modSp mod">
        <pc:chgData name="Matias Robasso" userId="1d8dd030-2a6d-438b-be8a-9e4ac31bf2ac" providerId="ADAL" clId="{3B5A30AE-D2ED-4831-A63F-723BB3412FAF}" dt="2026-04-06T20:17:53.525" v="10144" actId="313"/>
        <pc:sldMkLst>
          <pc:docMk/>
          <pc:sldMk cId="3055101895" sldId="312"/>
        </pc:sldMkLst>
        <pc:spChg chg="mod">
          <ac:chgData name="Matias Robasso" userId="1d8dd030-2a6d-438b-be8a-9e4ac31bf2ac" providerId="ADAL" clId="{3B5A30AE-D2ED-4831-A63F-723BB3412FAF}" dt="2026-04-06T20:17:20.983" v="10132" actId="20577"/>
          <ac:spMkLst>
            <pc:docMk/>
            <pc:sldMk cId="3055101895" sldId="312"/>
            <ac:spMk id="19" creationId="{F8A7FC7B-0F88-9A08-CBDF-C8B256C295F4}"/>
          </ac:spMkLst>
        </pc:spChg>
        <pc:spChg chg="mod">
          <ac:chgData name="Matias Robasso" userId="1d8dd030-2a6d-438b-be8a-9e4ac31bf2ac" providerId="ADAL" clId="{3B5A30AE-D2ED-4831-A63F-723BB3412FAF}" dt="2026-04-06T20:17:53.525" v="10144" actId="313"/>
          <ac:spMkLst>
            <pc:docMk/>
            <pc:sldMk cId="3055101895" sldId="312"/>
            <ac:spMk id="30" creationId="{C320C53D-79C5-98B9-EE0C-588B956AE361}"/>
          </ac:spMkLst>
        </pc:spChg>
        <pc:spChg chg="mod">
          <ac:chgData name="Matias Robasso" userId="1d8dd030-2a6d-438b-be8a-9e4ac31bf2ac" providerId="ADAL" clId="{3B5A30AE-D2ED-4831-A63F-723BB3412FAF}" dt="2026-04-06T20:17:51.991" v="10143" actId="313"/>
          <ac:spMkLst>
            <pc:docMk/>
            <pc:sldMk cId="3055101895" sldId="312"/>
            <ac:spMk id="39" creationId="{E2C3FBE7-341F-A6D4-BD7E-A261A2F8171C}"/>
          </ac:spMkLst>
        </pc:spChg>
      </pc:sldChg>
      <pc:sldChg chg="modSp mod">
        <pc:chgData name="Matias Robasso" userId="1d8dd030-2a6d-438b-be8a-9e4ac31bf2ac" providerId="ADAL" clId="{3B5A30AE-D2ED-4831-A63F-723BB3412FAF}" dt="2026-04-06T20:18:37.211" v="10158" actId="20577"/>
        <pc:sldMkLst>
          <pc:docMk/>
          <pc:sldMk cId="1807414208" sldId="313"/>
        </pc:sldMkLst>
        <pc:spChg chg="mod">
          <ac:chgData name="Matias Robasso" userId="1d8dd030-2a6d-438b-be8a-9e4ac31bf2ac" providerId="ADAL" clId="{3B5A30AE-D2ED-4831-A63F-723BB3412FAF}" dt="2026-04-06T20:18:24.237" v="10148" actId="20577"/>
          <ac:spMkLst>
            <pc:docMk/>
            <pc:sldMk cId="1807414208" sldId="313"/>
            <ac:spMk id="19" creationId="{6F2E1D6C-8DAD-BFA1-E00D-76A1A2A20B6B}"/>
          </ac:spMkLst>
        </pc:spChg>
        <pc:spChg chg="mod">
          <ac:chgData name="Matias Robasso" userId="1d8dd030-2a6d-438b-be8a-9e4ac31bf2ac" providerId="ADAL" clId="{3B5A30AE-D2ED-4831-A63F-723BB3412FAF}" dt="2026-04-06T20:18:32.326" v="10154" actId="20577"/>
          <ac:spMkLst>
            <pc:docMk/>
            <pc:sldMk cId="1807414208" sldId="313"/>
            <ac:spMk id="30" creationId="{02067806-4451-5B0F-44B1-3BA3ACFF6700}"/>
          </ac:spMkLst>
        </pc:spChg>
        <pc:spChg chg="mod">
          <ac:chgData name="Matias Robasso" userId="1d8dd030-2a6d-438b-be8a-9e4ac31bf2ac" providerId="ADAL" clId="{3B5A30AE-D2ED-4831-A63F-723BB3412FAF}" dt="2026-04-06T20:18:37.211" v="10158" actId="20577"/>
          <ac:spMkLst>
            <pc:docMk/>
            <pc:sldMk cId="1807414208" sldId="313"/>
            <ac:spMk id="39" creationId="{B4AEEA0D-E9BC-F59A-D3B2-12B45C452397}"/>
          </ac:spMkLst>
        </pc:spChg>
      </pc:sldChg>
      <pc:sldChg chg="modSp mod">
        <pc:chgData name="Matias Robasso" userId="1d8dd030-2a6d-438b-be8a-9e4ac31bf2ac" providerId="ADAL" clId="{3B5A30AE-D2ED-4831-A63F-723BB3412FAF}" dt="2026-04-06T20:18:56.558" v="10170" actId="20577"/>
        <pc:sldMkLst>
          <pc:docMk/>
          <pc:sldMk cId="829928324" sldId="314"/>
        </pc:sldMkLst>
        <pc:spChg chg="mod">
          <ac:chgData name="Matias Robasso" userId="1d8dd030-2a6d-438b-be8a-9e4ac31bf2ac" providerId="ADAL" clId="{3B5A30AE-D2ED-4831-A63F-723BB3412FAF}" dt="2026-04-06T20:18:49.182" v="10162" actId="20577"/>
          <ac:spMkLst>
            <pc:docMk/>
            <pc:sldMk cId="829928324" sldId="314"/>
            <ac:spMk id="19" creationId="{43933954-7964-417B-D381-3E8BD08B7EFB}"/>
          </ac:spMkLst>
        </pc:spChg>
        <pc:spChg chg="mod">
          <ac:chgData name="Matias Robasso" userId="1d8dd030-2a6d-438b-be8a-9e4ac31bf2ac" providerId="ADAL" clId="{3B5A30AE-D2ED-4831-A63F-723BB3412FAF}" dt="2026-04-06T20:18:53.514" v="10166" actId="20577"/>
          <ac:spMkLst>
            <pc:docMk/>
            <pc:sldMk cId="829928324" sldId="314"/>
            <ac:spMk id="30" creationId="{4501237D-B96B-2B77-ADF1-10F8A857F95F}"/>
          </ac:spMkLst>
        </pc:spChg>
        <pc:spChg chg="mod">
          <ac:chgData name="Matias Robasso" userId="1d8dd030-2a6d-438b-be8a-9e4ac31bf2ac" providerId="ADAL" clId="{3B5A30AE-D2ED-4831-A63F-723BB3412FAF}" dt="2026-04-06T20:18:56.558" v="10170" actId="20577"/>
          <ac:spMkLst>
            <pc:docMk/>
            <pc:sldMk cId="829928324" sldId="314"/>
            <ac:spMk id="39" creationId="{B1CF4E2D-A3BB-41BB-ACFD-B3B832573797}"/>
          </ac:spMkLst>
        </pc:spChg>
      </pc:sldChg>
      <pc:sldChg chg="addSp delSp modSp add mod ord">
        <pc:chgData name="Matias Robasso" userId="1d8dd030-2a6d-438b-be8a-9e4ac31bf2ac" providerId="ADAL" clId="{3B5A30AE-D2ED-4831-A63F-723BB3412FAF}" dt="2026-04-06T20:21:25.938" v="10258" actId="20577"/>
        <pc:sldMkLst>
          <pc:docMk/>
          <pc:sldMk cId="25695694" sldId="315"/>
        </pc:sldMkLst>
        <pc:spChg chg="mod">
          <ac:chgData name="Matias Robasso" userId="1d8dd030-2a6d-438b-be8a-9e4ac31bf2ac" providerId="ADAL" clId="{3B5A30AE-D2ED-4831-A63F-723BB3412FAF}" dt="2026-04-03T01:40:47.300" v="5133" actId="20577"/>
          <ac:spMkLst>
            <pc:docMk/>
            <pc:sldMk cId="25695694" sldId="315"/>
            <ac:spMk id="4" creationId="{0ECA553E-907B-26EB-45AB-17F5FEBD7BE7}"/>
          </ac:spMkLst>
        </pc:spChg>
        <pc:spChg chg="add mod ord">
          <ac:chgData name="Matias Robasso" userId="1d8dd030-2a6d-438b-be8a-9e4ac31bf2ac" providerId="ADAL" clId="{3B5A30AE-D2ED-4831-A63F-723BB3412FAF}" dt="2026-04-03T01:49:39.902" v="5290" actId="167"/>
          <ac:spMkLst>
            <pc:docMk/>
            <pc:sldMk cId="25695694" sldId="315"/>
            <ac:spMk id="11" creationId="{43B0CA27-3C80-31C5-BC25-7C2300959E38}"/>
          </ac:spMkLst>
        </pc:spChg>
        <pc:spChg chg="mod">
          <ac:chgData name="Matias Robasso" userId="1d8dd030-2a6d-438b-be8a-9e4ac31bf2ac" providerId="ADAL" clId="{3B5A30AE-D2ED-4831-A63F-723BB3412FAF}" dt="2026-04-06T20:21:19.973" v="10250" actId="20577"/>
          <ac:spMkLst>
            <pc:docMk/>
            <pc:sldMk cId="25695694" sldId="315"/>
            <ac:spMk id="19" creationId="{E7C205A3-B379-C911-D3A5-1FFE2F179C09}"/>
          </ac:spMkLst>
        </pc:spChg>
        <pc:spChg chg="mod">
          <ac:chgData name="Matias Robasso" userId="1d8dd030-2a6d-438b-be8a-9e4ac31bf2ac" providerId="ADAL" clId="{3B5A30AE-D2ED-4831-A63F-723BB3412FAF}" dt="2026-04-03T01:43:23.586" v="5194"/>
          <ac:spMkLst>
            <pc:docMk/>
            <pc:sldMk cId="25695694" sldId="315"/>
            <ac:spMk id="29" creationId="{324EF0F7-6907-ADDF-DC90-832384902C4E}"/>
          </ac:spMkLst>
        </pc:spChg>
        <pc:spChg chg="mod">
          <ac:chgData name="Matias Robasso" userId="1d8dd030-2a6d-438b-be8a-9e4ac31bf2ac" providerId="ADAL" clId="{3B5A30AE-D2ED-4831-A63F-723BB3412FAF}" dt="2026-04-06T20:21:23.430" v="10254" actId="20577"/>
          <ac:spMkLst>
            <pc:docMk/>
            <pc:sldMk cId="25695694" sldId="315"/>
            <ac:spMk id="30" creationId="{8DBB75E8-DA5C-5696-DBAF-7EF70B903D29}"/>
          </ac:spMkLst>
        </pc:spChg>
        <pc:spChg chg="mod">
          <ac:chgData name="Matias Robasso" userId="1d8dd030-2a6d-438b-be8a-9e4ac31bf2ac" providerId="ADAL" clId="{3B5A30AE-D2ED-4831-A63F-723BB3412FAF}" dt="2026-04-03T01:50:15.055" v="5294" actId="1076"/>
          <ac:spMkLst>
            <pc:docMk/>
            <pc:sldMk cId="25695694" sldId="315"/>
            <ac:spMk id="31" creationId="{E4655278-7680-80AE-F247-CAA5CE78C24B}"/>
          </ac:spMkLst>
        </pc:spChg>
        <pc:spChg chg="mod">
          <ac:chgData name="Matias Robasso" userId="1d8dd030-2a6d-438b-be8a-9e4ac31bf2ac" providerId="ADAL" clId="{3B5A30AE-D2ED-4831-A63F-723BB3412FAF}" dt="2026-04-03T01:50:43.623" v="5331" actId="20577"/>
          <ac:spMkLst>
            <pc:docMk/>
            <pc:sldMk cId="25695694" sldId="315"/>
            <ac:spMk id="32" creationId="{C255DF26-A0B2-067F-9E85-16A88E1DB93D}"/>
          </ac:spMkLst>
        </pc:spChg>
        <pc:spChg chg="mod">
          <ac:chgData name="Matias Robasso" userId="1d8dd030-2a6d-438b-be8a-9e4ac31bf2ac" providerId="ADAL" clId="{3B5A30AE-D2ED-4831-A63F-723BB3412FAF}" dt="2026-04-06T20:21:25.938" v="10258" actId="20577"/>
          <ac:spMkLst>
            <pc:docMk/>
            <pc:sldMk cId="25695694" sldId="315"/>
            <ac:spMk id="39" creationId="{9DB45829-9F7B-2610-542F-BAC6EFD6FB2A}"/>
          </ac:spMkLst>
        </pc:spChg>
        <pc:spChg chg="mod">
          <ac:chgData name="Matias Robasso" userId="1d8dd030-2a6d-438b-be8a-9e4ac31bf2ac" providerId="ADAL" clId="{3B5A30AE-D2ED-4831-A63F-723BB3412FAF}" dt="2026-04-03T01:53:41.431" v="5397" actId="12"/>
          <ac:spMkLst>
            <pc:docMk/>
            <pc:sldMk cId="25695694" sldId="315"/>
            <ac:spMk id="41" creationId="{83C79D3B-52F3-D5D2-C223-F03E9EDC5089}"/>
          </ac:spMkLst>
        </pc:spChg>
        <pc:picChg chg="add mod">
          <ac:chgData name="Matias Robasso" userId="1d8dd030-2a6d-438b-be8a-9e4ac31bf2ac" providerId="ADAL" clId="{3B5A30AE-D2ED-4831-A63F-723BB3412FAF}" dt="2026-04-03T01:41:18.257" v="5143" actId="1076"/>
          <ac:picMkLst>
            <pc:docMk/>
            <pc:sldMk cId="25695694" sldId="315"/>
            <ac:picMk id="7" creationId="{EF1256DB-8C93-A7DC-FF01-7C62AB94126A}"/>
          </ac:picMkLst>
        </pc:picChg>
        <pc:picChg chg="add mod">
          <ac:chgData name="Matias Robasso" userId="1d8dd030-2a6d-438b-be8a-9e4ac31bf2ac" providerId="ADAL" clId="{3B5A30AE-D2ED-4831-A63F-723BB3412FAF}" dt="2026-04-03T01:46:05.139" v="5216" actId="1076"/>
          <ac:picMkLst>
            <pc:docMk/>
            <pc:sldMk cId="25695694" sldId="315"/>
            <ac:picMk id="10" creationId="{A3509F98-1F93-84AE-1BA6-AF0B2F3C91F4}"/>
          </ac:picMkLst>
        </pc:picChg>
        <pc:picChg chg="add mod">
          <ac:chgData name="Matias Robasso" userId="1d8dd030-2a6d-438b-be8a-9e4ac31bf2ac" providerId="ADAL" clId="{3B5A30AE-D2ED-4831-A63F-723BB3412FAF}" dt="2026-04-03T01:51:49.508" v="5344" actId="1037"/>
          <ac:picMkLst>
            <pc:docMk/>
            <pc:sldMk cId="25695694" sldId="315"/>
            <ac:picMk id="18" creationId="{B075384D-6D4A-BB09-E2C1-FA7447F9E6F0}"/>
          </ac:picMkLst>
        </pc:picChg>
      </pc:sldChg>
      <pc:sldChg chg="modSp mod">
        <pc:chgData name="Matias Robasso" userId="1d8dd030-2a6d-438b-be8a-9e4ac31bf2ac" providerId="ADAL" clId="{3B5A30AE-D2ED-4831-A63F-723BB3412FAF}" dt="2026-04-06T20:19:05.420" v="10174" actId="20577"/>
        <pc:sldMkLst>
          <pc:docMk/>
          <pc:sldMk cId="2698738589" sldId="316"/>
        </pc:sldMkLst>
        <pc:spChg chg="mod">
          <ac:chgData name="Matias Robasso" userId="1d8dd030-2a6d-438b-be8a-9e4ac31bf2ac" providerId="ADAL" clId="{3B5A30AE-D2ED-4831-A63F-723BB3412FAF}" dt="2026-04-06T20:19:05.420" v="10174" actId="20577"/>
          <ac:spMkLst>
            <pc:docMk/>
            <pc:sldMk cId="2698738589" sldId="316"/>
            <ac:spMk id="19" creationId="{0AEE44AA-E26B-3177-9470-953BA84F8A08}"/>
          </ac:spMkLst>
        </pc:spChg>
      </pc:sldChg>
      <pc:sldChg chg="modSp mod">
        <pc:chgData name="Matias Robasso" userId="1d8dd030-2a6d-438b-be8a-9e4ac31bf2ac" providerId="ADAL" clId="{3B5A30AE-D2ED-4831-A63F-723BB3412FAF}" dt="2026-04-06T20:19:20.410" v="10186" actId="20577"/>
        <pc:sldMkLst>
          <pc:docMk/>
          <pc:sldMk cId="1596368764" sldId="318"/>
        </pc:sldMkLst>
        <pc:spChg chg="mod">
          <ac:chgData name="Matias Robasso" userId="1d8dd030-2a6d-438b-be8a-9e4ac31bf2ac" providerId="ADAL" clId="{3B5A30AE-D2ED-4831-A63F-723BB3412FAF}" dt="2026-04-06T20:19:14.086" v="10178" actId="20577"/>
          <ac:spMkLst>
            <pc:docMk/>
            <pc:sldMk cId="1596368764" sldId="318"/>
            <ac:spMk id="19" creationId="{C375F41C-86C8-156A-BC8D-6E97280E2CF5}"/>
          </ac:spMkLst>
        </pc:spChg>
        <pc:spChg chg="mod">
          <ac:chgData name="Matias Robasso" userId="1d8dd030-2a6d-438b-be8a-9e4ac31bf2ac" providerId="ADAL" clId="{3B5A30AE-D2ED-4831-A63F-723BB3412FAF}" dt="2026-04-06T20:19:16.479" v="10182" actId="20577"/>
          <ac:spMkLst>
            <pc:docMk/>
            <pc:sldMk cId="1596368764" sldId="318"/>
            <ac:spMk id="30" creationId="{CDB82BA2-EFD4-2252-89F1-E52504BB4A5A}"/>
          </ac:spMkLst>
        </pc:spChg>
        <pc:spChg chg="mod">
          <ac:chgData name="Matias Robasso" userId="1d8dd030-2a6d-438b-be8a-9e4ac31bf2ac" providerId="ADAL" clId="{3B5A30AE-D2ED-4831-A63F-723BB3412FAF}" dt="2026-04-06T20:19:20.410" v="10186" actId="20577"/>
          <ac:spMkLst>
            <pc:docMk/>
            <pc:sldMk cId="1596368764" sldId="318"/>
            <ac:spMk id="39" creationId="{0753B647-60CF-AD70-C97C-529EB5C61D70}"/>
          </ac:spMkLst>
        </pc:spChg>
      </pc:sldChg>
      <pc:sldChg chg="addSp delSp modSp add mod ord">
        <pc:chgData name="Matias Robasso" userId="1d8dd030-2a6d-438b-be8a-9e4ac31bf2ac" providerId="ADAL" clId="{3B5A30AE-D2ED-4831-A63F-723BB3412FAF}" dt="2026-04-06T20:13:26.287" v="9952" actId="20577"/>
        <pc:sldMkLst>
          <pc:docMk/>
          <pc:sldMk cId="1203803076" sldId="319"/>
        </pc:sldMkLst>
        <pc:spChg chg="mod">
          <ac:chgData name="Matias Robasso" userId="1d8dd030-2a6d-438b-be8a-9e4ac31bf2ac" providerId="ADAL" clId="{3B5A30AE-D2ED-4831-A63F-723BB3412FAF}" dt="2026-04-03T02:02:46.882" v="5428" actId="20577"/>
          <ac:spMkLst>
            <pc:docMk/>
            <pc:sldMk cId="1203803076" sldId="319"/>
            <ac:spMk id="2" creationId="{2E64C4D8-B822-1F47-2567-06FFBD8CC415}"/>
          </ac:spMkLst>
        </pc:spChg>
        <pc:spChg chg="mod">
          <ac:chgData name="Matias Robasso" userId="1d8dd030-2a6d-438b-be8a-9e4ac31bf2ac" providerId="ADAL" clId="{3B5A30AE-D2ED-4831-A63F-723BB3412FAF}" dt="2026-04-03T03:12:35.139" v="7540" actId="20577"/>
          <ac:spMkLst>
            <pc:docMk/>
            <pc:sldMk cId="1203803076" sldId="319"/>
            <ac:spMk id="4" creationId="{37E21BA8-0DA5-58F5-3773-A2A297ABD13F}"/>
          </ac:spMkLst>
        </pc:spChg>
        <pc:spChg chg="mod">
          <ac:chgData name="Matias Robasso" userId="1d8dd030-2a6d-438b-be8a-9e4ac31bf2ac" providerId="ADAL" clId="{3B5A30AE-D2ED-4831-A63F-723BB3412FAF}" dt="2026-04-06T20:13:15.607" v="9940" actId="20577"/>
          <ac:spMkLst>
            <pc:docMk/>
            <pc:sldMk cId="1203803076" sldId="319"/>
            <ac:spMk id="19" creationId="{9DFD9D80-FE59-8885-406E-645C4C5D64FD}"/>
          </ac:spMkLst>
        </pc:spChg>
        <pc:spChg chg="mod">
          <ac:chgData name="Matias Robasso" userId="1d8dd030-2a6d-438b-be8a-9e4ac31bf2ac" providerId="ADAL" clId="{3B5A30AE-D2ED-4831-A63F-723BB3412FAF}" dt="2026-04-03T02:16:32.359" v="6161" actId="20577"/>
          <ac:spMkLst>
            <pc:docMk/>
            <pc:sldMk cId="1203803076" sldId="319"/>
            <ac:spMk id="21" creationId="{70E5D390-FD92-7C02-9F27-AEF4948A71D4}"/>
          </ac:spMkLst>
        </pc:spChg>
        <pc:spChg chg="mod">
          <ac:chgData name="Matias Robasso" userId="1d8dd030-2a6d-438b-be8a-9e4ac31bf2ac" providerId="ADAL" clId="{3B5A30AE-D2ED-4831-A63F-723BB3412FAF}" dt="2026-04-06T20:13:26.287" v="9952" actId="20577"/>
          <ac:spMkLst>
            <pc:docMk/>
            <pc:sldMk cId="1203803076" sldId="319"/>
            <ac:spMk id="30" creationId="{ECB4BF93-B032-FA45-212F-4A90ECC85F87}"/>
          </ac:spMkLst>
        </pc:spChg>
        <pc:spChg chg="mod">
          <ac:chgData name="Matias Robasso" userId="1d8dd030-2a6d-438b-be8a-9e4ac31bf2ac" providerId="ADAL" clId="{3B5A30AE-D2ED-4831-A63F-723BB3412FAF}" dt="2026-04-03T02:18:04.480" v="6176" actId="20577"/>
          <ac:spMkLst>
            <pc:docMk/>
            <pc:sldMk cId="1203803076" sldId="319"/>
            <ac:spMk id="32" creationId="{59D4E3AE-C130-9265-2CED-C436FD785574}"/>
          </ac:spMkLst>
        </pc:spChg>
        <pc:spChg chg="mod">
          <ac:chgData name="Matias Robasso" userId="1d8dd030-2a6d-438b-be8a-9e4ac31bf2ac" providerId="ADAL" clId="{3B5A30AE-D2ED-4831-A63F-723BB3412FAF}" dt="2026-04-06T20:13:23.989" v="9950" actId="20577"/>
          <ac:spMkLst>
            <pc:docMk/>
            <pc:sldMk cId="1203803076" sldId="319"/>
            <ac:spMk id="38" creationId="{6B729B63-EE97-437C-DF1F-A755CA85F5DB}"/>
          </ac:spMkLst>
        </pc:spChg>
        <pc:spChg chg="mod">
          <ac:chgData name="Matias Robasso" userId="1d8dd030-2a6d-438b-be8a-9e4ac31bf2ac" providerId="ADAL" clId="{3B5A30AE-D2ED-4831-A63F-723BB3412FAF}" dt="2026-04-03T02:20:26.647" v="6243" actId="12"/>
          <ac:spMkLst>
            <pc:docMk/>
            <pc:sldMk cId="1203803076" sldId="319"/>
            <ac:spMk id="40" creationId="{02A70E7A-FAA7-DC37-C3E2-833DD7FE6DC6}"/>
          </ac:spMkLst>
        </pc:spChg>
        <pc:picChg chg="add mod">
          <ac:chgData name="Matias Robasso" userId="1d8dd030-2a6d-438b-be8a-9e4ac31bf2ac" providerId="ADAL" clId="{3B5A30AE-D2ED-4831-A63F-723BB3412FAF}" dt="2026-04-03T02:10:29.282" v="5953" actId="1076"/>
          <ac:picMkLst>
            <pc:docMk/>
            <pc:sldMk cId="1203803076" sldId="319"/>
            <ac:picMk id="4098" creationId="{71EA1D28-5811-57AE-4CFA-E62CDA69A524}"/>
          </ac:picMkLst>
        </pc:picChg>
        <pc:picChg chg="add mod">
          <ac:chgData name="Matias Robasso" userId="1d8dd030-2a6d-438b-be8a-9e4ac31bf2ac" providerId="ADAL" clId="{3B5A30AE-D2ED-4831-A63F-723BB3412FAF}" dt="2026-04-03T02:15:10.264" v="6091" actId="14100"/>
          <ac:picMkLst>
            <pc:docMk/>
            <pc:sldMk cId="1203803076" sldId="319"/>
            <ac:picMk id="4100" creationId="{A73D32FE-119D-028A-DE7B-2A4C0F703E3C}"/>
          </ac:picMkLst>
        </pc:picChg>
        <pc:picChg chg="add mod">
          <ac:chgData name="Matias Robasso" userId="1d8dd030-2a6d-438b-be8a-9e4ac31bf2ac" providerId="ADAL" clId="{3B5A30AE-D2ED-4831-A63F-723BB3412FAF}" dt="2026-04-03T02:19:15.603" v="6183" actId="1076"/>
          <ac:picMkLst>
            <pc:docMk/>
            <pc:sldMk cId="1203803076" sldId="319"/>
            <ac:picMk id="4102" creationId="{21425075-F2BF-4834-F36A-68AD43EC8316}"/>
          </ac:picMkLst>
        </pc:picChg>
      </pc:sldChg>
      <pc:sldChg chg="modSp mod">
        <pc:chgData name="Matias Robasso" userId="1d8dd030-2a6d-438b-be8a-9e4ac31bf2ac" providerId="ADAL" clId="{3B5A30AE-D2ED-4831-A63F-723BB3412FAF}" dt="2026-04-06T20:19:37.086" v="10194" actId="20577"/>
        <pc:sldMkLst>
          <pc:docMk/>
          <pc:sldMk cId="4279974731" sldId="320"/>
        </pc:sldMkLst>
        <pc:spChg chg="mod">
          <ac:chgData name="Matias Robasso" userId="1d8dd030-2a6d-438b-be8a-9e4ac31bf2ac" providerId="ADAL" clId="{3B5A30AE-D2ED-4831-A63F-723BB3412FAF}" dt="2026-04-06T20:19:34.221" v="10190" actId="20577"/>
          <ac:spMkLst>
            <pc:docMk/>
            <pc:sldMk cId="4279974731" sldId="320"/>
            <ac:spMk id="19" creationId="{B62A19EA-98CD-10B0-E7A5-7CA8551E84C0}"/>
          </ac:spMkLst>
        </pc:spChg>
        <pc:spChg chg="mod">
          <ac:chgData name="Matias Robasso" userId="1d8dd030-2a6d-438b-be8a-9e4ac31bf2ac" providerId="ADAL" clId="{3B5A30AE-D2ED-4831-A63F-723BB3412FAF}" dt="2026-04-06T20:19:37.086" v="10194" actId="20577"/>
          <ac:spMkLst>
            <pc:docMk/>
            <pc:sldMk cId="4279974731" sldId="320"/>
            <ac:spMk id="30" creationId="{A150CF9E-3010-3122-383F-D40BF6C914B8}"/>
          </ac:spMkLst>
        </pc:spChg>
      </pc:sldChg>
      <pc:sldChg chg="modSp mod">
        <pc:chgData name="Matias Robasso" userId="1d8dd030-2a6d-438b-be8a-9e4ac31bf2ac" providerId="ADAL" clId="{3B5A30AE-D2ED-4831-A63F-723BB3412FAF}" dt="2026-04-06T20:19:57.540" v="10208" actId="20577"/>
        <pc:sldMkLst>
          <pc:docMk/>
          <pc:sldMk cId="845790189" sldId="321"/>
        </pc:sldMkLst>
        <pc:spChg chg="mod">
          <ac:chgData name="Matias Robasso" userId="1d8dd030-2a6d-438b-be8a-9e4ac31bf2ac" providerId="ADAL" clId="{3B5A30AE-D2ED-4831-A63F-723BB3412FAF}" dt="2026-04-06T20:19:46.567" v="10198" actId="20577"/>
          <ac:spMkLst>
            <pc:docMk/>
            <pc:sldMk cId="845790189" sldId="321"/>
            <ac:spMk id="19" creationId="{2C6BB607-35D1-0416-FD8D-165168905B54}"/>
          </ac:spMkLst>
        </pc:spChg>
        <pc:spChg chg="mod">
          <ac:chgData name="Matias Robasso" userId="1d8dd030-2a6d-438b-be8a-9e4ac31bf2ac" providerId="ADAL" clId="{3B5A30AE-D2ED-4831-A63F-723BB3412FAF}" dt="2026-04-06T20:19:52.104" v="10202" actId="20577"/>
          <ac:spMkLst>
            <pc:docMk/>
            <pc:sldMk cId="845790189" sldId="321"/>
            <ac:spMk id="30" creationId="{61DF5D85-EE13-BA72-252F-C487E412EC26}"/>
          </ac:spMkLst>
        </pc:spChg>
        <pc:spChg chg="mod">
          <ac:chgData name="Matias Robasso" userId="1d8dd030-2a6d-438b-be8a-9e4ac31bf2ac" providerId="ADAL" clId="{3B5A30AE-D2ED-4831-A63F-723BB3412FAF}" dt="2026-04-06T20:19:57.540" v="10208" actId="20577"/>
          <ac:spMkLst>
            <pc:docMk/>
            <pc:sldMk cId="845790189" sldId="321"/>
            <ac:spMk id="39" creationId="{15DE955F-6643-3367-0267-A57B8F2CEE9E}"/>
          </ac:spMkLst>
        </pc:spChg>
      </pc:sldChg>
      <pc:sldChg chg="addSp delSp modSp add mod ord">
        <pc:chgData name="Matias Robasso" userId="1d8dd030-2a6d-438b-be8a-9e4ac31bf2ac" providerId="ADAL" clId="{3B5A30AE-D2ED-4831-A63F-723BB3412FAF}" dt="2026-04-06T20:13:11.601" v="9936" actId="20577"/>
        <pc:sldMkLst>
          <pc:docMk/>
          <pc:sldMk cId="130924055" sldId="322"/>
        </pc:sldMkLst>
        <pc:spChg chg="mod">
          <ac:chgData name="Matias Robasso" userId="1d8dd030-2a6d-438b-be8a-9e4ac31bf2ac" providerId="ADAL" clId="{3B5A30AE-D2ED-4831-A63F-723BB3412FAF}" dt="2026-04-03T02:23:34.708" v="6330" actId="20577"/>
          <ac:spMkLst>
            <pc:docMk/>
            <pc:sldMk cId="130924055" sldId="322"/>
            <ac:spMk id="4" creationId="{5C119A50-0D42-CB8E-4149-976441DBA3D0}"/>
          </ac:spMkLst>
        </pc:spChg>
        <pc:spChg chg="mod">
          <ac:chgData name="Matias Robasso" userId="1d8dd030-2a6d-438b-be8a-9e4ac31bf2ac" providerId="ADAL" clId="{3B5A30AE-D2ED-4831-A63F-723BB3412FAF}" dt="2026-04-06T20:13:03.676" v="9928" actId="20577"/>
          <ac:spMkLst>
            <pc:docMk/>
            <pc:sldMk cId="130924055" sldId="322"/>
            <ac:spMk id="19" creationId="{3B97F289-A2E5-B9C7-421B-7AE5BB8A8E74}"/>
          </ac:spMkLst>
        </pc:spChg>
        <pc:spChg chg="mod">
          <ac:chgData name="Matias Robasso" userId="1d8dd030-2a6d-438b-be8a-9e4ac31bf2ac" providerId="ADAL" clId="{3B5A30AE-D2ED-4831-A63F-723BB3412FAF}" dt="2026-04-03T02:26:33.718" v="6459" actId="20577"/>
          <ac:spMkLst>
            <pc:docMk/>
            <pc:sldMk cId="130924055" sldId="322"/>
            <ac:spMk id="21" creationId="{1AE27B36-A235-11B1-2781-E959FA4DAF30}"/>
          </ac:spMkLst>
        </pc:spChg>
        <pc:spChg chg="mod">
          <ac:chgData name="Matias Robasso" userId="1d8dd030-2a6d-438b-be8a-9e4ac31bf2ac" providerId="ADAL" clId="{3B5A30AE-D2ED-4831-A63F-723BB3412FAF}" dt="2026-04-06T20:13:06.183" v="9932" actId="20577"/>
          <ac:spMkLst>
            <pc:docMk/>
            <pc:sldMk cId="130924055" sldId="322"/>
            <ac:spMk id="30" creationId="{3FFB8748-AE81-6592-2813-6B1E478B2909}"/>
          </ac:spMkLst>
        </pc:spChg>
        <pc:spChg chg="mod">
          <ac:chgData name="Matias Robasso" userId="1d8dd030-2a6d-438b-be8a-9e4ac31bf2ac" providerId="ADAL" clId="{3B5A30AE-D2ED-4831-A63F-723BB3412FAF}" dt="2026-04-03T02:30:38.136" v="6563" actId="20577"/>
          <ac:spMkLst>
            <pc:docMk/>
            <pc:sldMk cId="130924055" sldId="322"/>
            <ac:spMk id="32" creationId="{3F6F0486-CF58-8106-39CF-99693C9AEDA9}"/>
          </ac:spMkLst>
        </pc:spChg>
        <pc:spChg chg="mod">
          <ac:chgData name="Matias Robasso" userId="1d8dd030-2a6d-438b-be8a-9e4ac31bf2ac" providerId="ADAL" clId="{3B5A30AE-D2ED-4831-A63F-723BB3412FAF}" dt="2026-04-06T20:13:11.601" v="9936" actId="20577"/>
          <ac:spMkLst>
            <pc:docMk/>
            <pc:sldMk cId="130924055" sldId="322"/>
            <ac:spMk id="38" creationId="{86A97E8D-EFD4-6D29-D7DF-1B1EC2E2C6BF}"/>
          </ac:spMkLst>
        </pc:spChg>
        <pc:spChg chg="mod">
          <ac:chgData name="Matias Robasso" userId="1d8dd030-2a6d-438b-be8a-9e4ac31bf2ac" providerId="ADAL" clId="{3B5A30AE-D2ED-4831-A63F-723BB3412FAF}" dt="2026-04-03T02:33:45.041" v="6648" actId="20577"/>
          <ac:spMkLst>
            <pc:docMk/>
            <pc:sldMk cId="130924055" sldId="322"/>
            <ac:spMk id="40" creationId="{E420BC00-41ED-A343-D64C-CC662ABECCE2}"/>
          </ac:spMkLst>
        </pc:spChg>
        <pc:picChg chg="add mod">
          <ac:chgData name="Matias Robasso" userId="1d8dd030-2a6d-438b-be8a-9e4ac31bf2ac" providerId="ADAL" clId="{3B5A30AE-D2ED-4831-A63F-723BB3412FAF}" dt="2026-04-03T02:23:50.265" v="6336" actId="14100"/>
          <ac:picMkLst>
            <pc:docMk/>
            <pc:sldMk cId="130924055" sldId="322"/>
            <ac:picMk id="5122" creationId="{1650E91D-BCB2-0A10-43EC-8BBE61E73516}"/>
          </ac:picMkLst>
        </pc:picChg>
        <pc:picChg chg="add mod">
          <ac:chgData name="Matias Robasso" userId="1d8dd030-2a6d-438b-be8a-9e4ac31bf2ac" providerId="ADAL" clId="{3B5A30AE-D2ED-4831-A63F-723BB3412FAF}" dt="2026-04-03T02:27:46.002" v="6472" actId="1038"/>
          <ac:picMkLst>
            <pc:docMk/>
            <pc:sldMk cId="130924055" sldId="322"/>
            <ac:picMk id="5124" creationId="{3EF33BBF-ED88-4784-38DE-B495EAB2A126}"/>
          </ac:picMkLst>
        </pc:picChg>
        <pc:picChg chg="add mod">
          <ac:chgData name="Matias Robasso" userId="1d8dd030-2a6d-438b-be8a-9e4ac31bf2ac" providerId="ADAL" clId="{3B5A30AE-D2ED-4831-A63F-723BB3412FAF}" dt="2026-04-03T02:31:17.172" v="6571" actId="1076"/>
          <ac:picMkLst>
            <pc:docMk/>
            <pc:sldMk cId="130924055" sldId="322"/>
            <ac:picMk id="5126" creationId="{804348DB-7A37-19D9-05C8-495626587617}"/>
          </ac:picMkLst>
        </pc:picChg>
      </pc:sldChg>
      <pc:sldChg chg="modSp mod">
        <pc:chgData name="Matias Robasso" userId="1d8dd030-2a6d-438b-be8a-9e4ac31bf2ac" providerId="ADAL" clId="{3B5A30AE-D2ED-4831-A63F-723BB3412FAF}" dt="2026-04-06T20:20:11.513" v="10222" actId="20577"/>
        <pc:sldMkLst>
          <pc:docMk/>
          <pc:sldMk cId="2032952717" sldId="323"/>
        </pc:sldMkLst>
        <pc:spChg chg="mod">
          <ac:chgData name="Matias Robasso" userId="1d8dd030-2a6d-438b-be8a-9e4ac31bf2ac" providerId="ADAL" clId="{3B5A30AE-D2ED-4831-A63F-723BB3412FAF}" dt="2026-04-06T20:20:03.510" v="10212" actId="20577"/>
          <ac:spMkLst>
            <pc:docMk/>
            <pc:sldMk cId="2032952717" sldId="323"/>
            <ac:spMk id="19" creationId="{E8A7903B-9A3E-7FD2-6F99-15970E3C18ED}"/>
          </ac:spMkLst>
        </pc:spChg>
        <pc:spChg chg="mod">
          <ac:chgData name="Matias Robasso" userId="1d8dd030-2a6d-438b-be8a-9e4ac31bf2ac" providerId="ADAL" clId="{3B5A30AE-D2ED-4831-A63F-723BB3412FAF}" dt="2026-04-06T20:20:07.896" v="10218" actId="20577"/>
          <ac:spMkLst>
            <pc:docMk/>
            <pc:sldMk cId="2032952717" sldId="323"/>
            <ac:spMk id="30" creationId="{38953EFE-DD22-CB36-D174-25997AE41919}"/>
          </ac:spMkLst>
        </pc:spChg>
        <pc:spChg chg="mod">
          <ac:chgData name="Matias Robasso" userId="1d8dd030-2a6d-438b-be8a-9e4ac31bf2ac" providerId="ADAL" clId="{3B5A30AE-D2ED-4831-A63F-723BB3412FAF}" dt="2026-04-06T20:20:11.513" v="10222" actId="20577"/>
          <ac:spMkLst>
            <pc:docMk/>
            <pc:sldMk cId="2032952717" sldId="323"/>
            <ac:spMk id="39" creationId="{A7BD1D6F-28D0-1216-69D7-EA11D05470D4}"/>
          </ac:spMkLst>
        </pc:spChg>
      </pc:sldChg>
      <pc:sldChg chg="addSp delSp modSp add mod">
        <pc:chgData name="Matias Robasso" userId="1d8dd030-2a6d-438b-be8a-9e4ac31bf2ac" providerId="ADAL" clId="{3B5A30AE-D2ED-4831-A63F-723BB3412FAF}" dt="2026-04-06T20:13:44.650" v="9968" actId="313"/>
        <pc:sldMkLst>
          <pc:docMk/>
          <pc:sldMk cId="2082194855" sldId="324"/>
        </pc:sldMkLst>
        <pc:spChg chg="mod">
          <ac:chgData name="Matias Robasso" userId="1d8dd030-2a6d-438b-be8a-9e4ac31bf2ac" providerId="ADAL" clId="{3B5A30AE-D2ED-4831-A63F-723BB3412FAF}" dt="2026-04-03T02:35:36.594" v="6657" actId="20577"/>
          <ac:spMkLst>
            <pc:docMk/>
            <pc:sldMk cId="2082194855" sldId="324"/>
            <ac:spMk id="4" creationId="{BE5BAC6A-0487-8F37-2906-39A754F3BDBC}"/>
          </ac:spMkLst>
        </pc:spChg>
        <pc:spChg chg="mod">
          <ac:chgData name="Matias Robasso" userId="1d8dd030-2a6d-438b-be8a-9e4ac31bf2ac" providerId="ADAL" clId="{3B5A30AE-D2ED-4831-A63F-723BB3412FAF}" dt="2026-04-06T20:13:33.353" v="9958" actId="20577"/>
          <ac:spMkLst>
            <pc:docMk/>
            <pc:sldMk cId="2082194855" sldId="324"/>
            <ac:spMk id="19" creationId="{2B4B7545-84B3-1E75-6F42-191E5661E817}"/>
          </ac:spMkLst>
        </pc:spChg>
        <pc:spChg chg="mod">
          <ac:chgData name="Matias Robasso" userId="1d8dd030-2a6d-438b-be8a-9e4ac31bf2ac" providerId="ADAL" clId="{3B5A30AE-D2ED-4831-A63F-723BB3412FAF}" dt="2026-04-03T02:37:22.416" v="6732" actId="6549"/>
          <ac:spMkLst>
            <pc:docMk/>
            <pc:sldMk cId="2082194855" sldId="324"/>
            <ac:spMk id="21" creationId="{EBC67B06-705D-7799-6CC7-64D15261FEB3}"/>
          </ac:spMkLst>
        </pc:spChg>
        <pc:spChg chg="mod">
          <ac:chgData name="Matias Robasso" userId="1d8dd030-2a6d-438b-be8a-9e4ac31bf2ac" providerId="ADAL" clId="{3B5A30AE-D2ED-4831-A63F-723BB3412FAF}" dt="2026-04-06T20:13:44.650" v="9968" actId="313"/>
          <ac:spMkLst>
            <pc:docMk/>
            <pc:sldMk cId="2082194855" sldId="324"/>
            <ac:spMk id="30" creationId="{E0BFB038-0246-322F-D243-87EFF85BCF4C}"/>
          </ac:spMkLst>
        </pc:spChg>
        <pc:spChg chg="add del mod">
          <ac:chgData name="Matias Robasso" userId="1d8dd030-2a6d-438b-be8a-9e4ac31bf2ac" providerId="ADAL" clId="{3B5A30AE-D2ED-4831-A63F-723BB3412FAF}" dt="2026-04-03T02:39:58.140" v="6801" actId="12"/>
          <ac:spMkLst>
            <pc:docMk/>
            <pc:sldMk cId="2082194855" sldId="324"/>
            <ac:spMk id="32" creationId="{3F0881CA-5C71-2C70-CAD9-6CB1ABBE778C}"/>
          </ac:spMkLst>
        </pc:spChg>
        <pc:spChg chg="mod">
          <ac:chgData name="Matias Robasso" userId="1d8dd030-2a6d-438b-be8a-9e4ac31bf2ac" providerId="ADAL" clId="{3B5A30AE-D2ED-4831-A63F-723BB3412FAF}" dt="2026-04-06T20:13:42.111" v="9967" actId="313"/>
          <ac:spMkLst>
            <pc:docMk/>
            <pc:sldMk cId="2082194855" sldId="324"/>
            <ac:spMk id="38" creationId="{9C33C9A4-27B2-C6E2-31FC-3490B23FB35A}"/>
          </ac:spMkLst>
        </pc:spChg>
        <pc:spChg chg="mod">
          <ac:chgData name="Matias Robasso" userId="1d8dd030-2a6d-438b-be8a-9e4ac31bf2ac" providerId="ADAL" clId="{3B5A30AE-D2ED-4831-A63F-723BB3412FAF}" dt="2026-04-03T02:43:31.327" v="6872" actId="20577"/>
          <ac:spMkLst>
            <pc:docMk/>
            <pc:sldMk cId="2082194855" sldId="324"/>
            <ac:spMk id="40" creationId="{E2E8EE28-1E6C-191A-BA81-E1786DE1EBC6}"/>
          </ac:spMkLst>
        </pc:spChg>
        <pc:picChg chg="add mod">
          <ac:chgData name="Matias Robasso" userId="1d8dd030-2a6d-438b-be8a-9e4ac31bf2ac" providerId="ADAL" clId="{3B5A30AE-D2ED-4831-A63F-723BB3412FAF}" dt="2026-04-03T02:36:10.467" v="6662" actId="14100"/>
          <ac:picMkLst>
            <pc:docMk/>
            <pc:sldMk cId="2082194855" sldId="324"/>
            <ac:picMk id="6146" creationId="{58324E12-6DA6-6EFB-549C-41D2DF054590}"/>
          </ac:picMkLst>
        </pc:picChg>
        <pc:picChg chg="add mod">
          <ac:chgData name="Matias Robasso" userId="1d8dd030-2a6d-438b-be8a-9e4ac31bf2ac" providerId="ADAL" clId="{3B5A30AE-D2ED-4831-A63F-723BB3412FAF}" dt="2026-04-03T02:38:09.104" v="6736" actId="14100"/>
          <ac:picMkLst>
            <pc:docMk/>
            <pc:sldMk cId="2082194855" sldId="324"/>
            <ac:picMk id="6148" creationId="{61D0830C-A753-6D32-B9C4-ABF5B702B861}"/>
          </ac:picMkLst>
        </pc:picChg>
        <pc:picChg chg="add mod">
          <ac:chgData name="Matias Robasso" userId="1d8dd030-2a6d-438b-be8a-9e4ac31bf2ac" providerId="ADAL" clId="{3B5A30AE-D2ED-4831-A63F-723BB3412FAF}" dt="2026-04-03T02:41:49.691" v="6807" actId="14100"/>
          <ac:picMkLst>
            <pc:docMk/>
            <pc:sldMk cId="2082194855" sldId="324"/>
            <ac:picMk id="6152" creationId="{817DEE81-5D53-440F-4475-457EE1B45D8D}"/>
          </ac:picMkLst>
        </pc:picChg>
      </pc:sldChg>
      <pc:sldChg chg="modSp mod">
        <pc:chgData name="Matias Robasso" userId="1d8dd030-2a6d-438b-be8a-9e4ac31bf2ac" providerId="ADAL" clId="{3B5A30AE-D2ED-4831-A63F-723BB3412FAF}" dt="2026-04-06T20:20:22.573" v="10230" actId="20577"/>
        <pc:sldMkLst>
          <pc:docMk/>
          <pc:sldMk cId="2153786073" sldId="325"/>
        </pc:sldMkLst>
        <pc:spChg chg="mod">
          <ac:chgData name="Matias Robasso" userId="1d8dd030-2a6d-438b-be8a-9e4ac31bf2ac" providerId="ADAL" clId="{3B5A30AE-D2ED-4831-A63F-723BB3412FAF}" dt="2026-04-06T20:20:18.327" v="10226" actId="20577"/>
          <ac:spMkLst>
            <pc:docMk/>
            <pc:sldMk cId="2153786073" sldId="325"/>
            <ac:spMk id="19" creationId="{80B8EA30-AE26-64F0-2B1F-1608F3879DDA}"/>
          </ac:spMkLst>
        </pc:spChg>
        <pc:spChg chg="mod">
          <ac:chgData name="Matias Robasso" userId="1d8dd030-2a6d-438b-be8a-9e4ac31bf2ac" providerId="ADAL" clId="{3B5A30AE-D2ED-4831-A63F-723BB3412FAF}" dt="2026-04-06T20:20:22.573" v="10230" actId="20577"/>
          <ac:spMkLst>
            <pc:docMk/>
            <pc:sldMk cId="2153786073" sldId="325"/>
            <ac:spMk id="30" creationId="{C6368F0D-EB11-FCE2-9408-F9A6726F511D}"/>
          </ac:spMkLst>
        </pc:spChg>
      </pc:sldChg>
      <pc:sldChg chg="addSp delSp modSp add mod">
        <pc:chgData name="Matias Robasso" userId="1d8dd030-2a6d-438b-be8a-9e4ac31bf2ac" providerId="ADAL" clId="{3B5A30AE-D2ED-4831-A63F-723BB3412FAF}" dt="2026-04-06T20:13:56.948" v="9983" actId="20577"/>
        <pc:sldMkLst>
          <pc:docMk/>
          <pc:sldMk cId="3469590502" sldId="326"/>
        </pc:sldMkLst>
        <pc:spChg chg="mod">
          <ac:chgData name="Matias Robasso" userId="1d8dd030-2a6d-438b-be8a-9e4ac31bf2ac" providerId="ADAL" clId="{3B5A30AE-D2ED-4831-A63F-723BB3412FAF}" dt="2026-04-06T20:13:50.740" v="9973" actId="20577"/>
          <ac:spMkLst>
            <pc:docMk/>
            <pc:sldMk cId="3469590502" sldId="326"/>
            <ac:spMk id="19" creationId="{3DA8CCAA-4A08-F6A9-E0F1-0049DB2302B5}"/>
          </ac:spMkLst>
        </pc:spChg>
        <pc:spChg chg="mod">
          <ac:chgData name="Matias Robasso" userId="1d8dd030-2a6d-438b-be8a-9e4ac31bf2ac" providerId="ADAL" clId="{3B5A30AE-D2ED-4831-A63F-723BB3412FAF}" dt="2026-04-03T02:46:11.479" v="6941" actId="20577"/>
          <ac:spMkLst>
            <pc:docMk/>
            <pc:sldMk cId="3469590502" sldId="326"/>
            <ac:spMk id="21" creationId="{AF185DDB-A2C6-E164-DBF4-6D12722F1355}"/>
          </ac:spMkLst>
        </pc:spChg>
        <pc:spChg chg="mod">
          <ac:chgData name="Matias Robasso" userId="1d8dd030-2a6d-438b-be8a-9e4ac31bf2ac" providerId="ADAL" clId="{3B5A30AE-D2ED-4831-A63F-723BB3412FAF}" dt="2026-04-06T20:13:53.515" v="9978" actId="20577"/>
          <ac:spMkLst>
            <pc:docMk/>
            <pc:sldMk cId="3469590502" sldId="326"/>
            <ac:spMk id="30" creationId="{03043D2E-91FF-1133-6958-BA9AABC0FCEA}"/>
          </ac:spMkLst>
        </pc:spChg>
        <pc:spChg chg="mod">
          <ac:chgData name="Matias Robasso" userId="1d8dd030-2a6d-438b-be8a-9e4ac31bf2ac" providerId="ADAL" clId="{3B5A30AE-D2ED-4831-A63F-723BB3412FAF}" dt="2026-04-03T02:47:53.597" v="6983" actId="20577"/>
          <ac:spMkLst>
            <pc:docMk/>
            <pc:sldMk cId="3469590502" sldId="326"/>
            <ac:spMk id="32" creationId="{DB680AC3-C4C7-194B-B344-C32094D14CE2}"/>
          </ac:spMkLst>
        </pc:spChg>
        <pc:spChg chg="mod">
          <ac:chgData name="Matias Robasso" userId="1d8dd030-2a6d-438b-be8a-9e4ac31bf2ac" providerId="ADAL" clId="{3B5A30AE-D2ED-4831-A63F-723BB3412FAF}" dt="2026-04-06T20:13:56.948" v="9983" actId="20577"/>
          <ac:spMkLst>
            <pc:docMk/>
            <pc:sldMk cId="3469590502" sldId="326"/>
            <ac:spMk id="38" creationId="{742F8AA9-FC6A-BB93-3559-92A8FB4A0262}"/>
          </ac:spMkLst>
        </pc:spChg>
        <pc:spChg chg="mod">
          <ac:chgData name="Matias Robasso" userId="1d8dd030-2a6d-438b-be8a-9e4ac31bf2ac" providerId="ADAL" clId="{3B5A30AE-D2ED-4831-A63F-723BB3412FAF}" dt="2026-04-03T02:50:12.610" v="7005"/>
          <ac:spMkLst>
            <pc:docMk/>
            <pc:sldMk cId="3469590502" sldId="326"/>
            <ac:spMk id="40" creationId="{3074C4E9-1A50-85F8-944A-D3F244A3CBF9}"/>
          </ac:spMkLst>
        </pc:spChg>
        <pc:picChg chg="add mod">
          <ac:chgData name="Matias Robasso" userId="1d8dd030-2a6d-438b-be8a-9e4ac31bf2ac" providerId="ADAL" clId="{3B5A30AE-D2ED-4831-A63F-723BB3412FAF}" dt="2026-04-03T02:45:03.427" v="6879" actId="14100"/>
          <ac:picMkLst>
            <pc:docMk/>
            <pc:sldMk cId="3469590502" sldId="326"/>
            <ac:picMk id="7170" creationId="{B7F3C6EA-985C-23E9-B277-8567C7F9BF28}"/>
          </ac:picMkLst>
        </pc:picChg>
        <pc:picChg chg="add mod">
          <ac:chgData name="Matias Robasso" userId="1d8dd030-2a6d-438b-be8a-9e4ac31bf2ac" providerId="ADAL" clId="{3B5A30AE-D2ED-4831-A63F-723BB3412FAF}" dt="2026-04-03T02:47:07.667" v="6953" actId="1076"/>
          <ac:picMkLst>
            <pc:docMk/>
            <pc:sldMk cId="3469590502" sldId="326"/>
            <ac:picMk id="7172" creationId="{A073FA0A-9FBE-4651-8482-112C6D9C446A}"/>
          </ac:picMkLst>
        </pc:picChg>
        <pc:picChg chg="add mod">
          <ac:chgData name="Matias Robasso" userId="1d8dd030-2a6d-438b-be8a-9e4ac31bf2ac" providerId="ADAL" clId="{3B5A30AE-D2ED-4831-A63F-723BB3412FAF}" dt="2026-04-03T02:49:21.386" v="6988" actId="14100"/>
          <ac:picMkLst>
            <pc:docMk/>
            <pc:sldMk cId="3469590502" sldId="326"/>
            <ac:picMk id="7174" creationId="{FB9AFDB0-D725-7DBD-8EB7-623BCE242AB5}"/>
          </ac:picMkLst>
        </pc:picChg>
      </pc:sldChg>
      <pc:sldChg chg="addSp delSp modSp add mod">
        <pc:chgData name="Matias Robasso" userId="1d8dd030-2a6d-438b-be8a-9e4ac31bf2ac" providerId="ADAL" clId="{3B5A30AE-D2ED-4831-A63F-723BB3412FAF}" dt="2026-04-06T20:14:31.344" v="10000" actId="20577"/>
        <pc:sldMkLst>
          <pc:docMk/>
          <pc:sldMk cId="3732726732" sldId="327"/>
        </pc:sldMkLst>
        <pc:spChg chg="add mod">
          <ac:chgData name="Matias Robasso" userId="1d8dd030-2a6d-438b-be8a-9e4ac31bf2ac" providerId="ADAL" clId="{3B5A30AE-D2ED-4831-A63F-723BB3412FAF}" dt="2026-04-03T02:53:55.469" v="7035" actId="1036"/>
          <ac:spMkLst>
            <pc:docMk/>
            <pc:sldMk cId="3732726732" sldId="327"/>
            <ac:spMk id="7" creationId="{1333A494-DF47-73A7-F142-D86E79995A0A}"/>
          </ac:spMkLst>
        </pc:spChg>
        <pc:spChg chg="add mod">
          <ac:chgData name="Matias Robasso" userId="1d8dd030-2a6d-438b-be8a-9e4ac31bf2ac" providerId="ADAL" clId="{3B5A30AE-D2ED-4831-A63F-723BB3412FAF}" dt="2026-04-03T02:53:29.322" v="7024" actId="1076"/>
          <ac:spMkLst>
            <pc:docMk/>
            <pc:sldMk cId="3732726732" sldId="327"/>
            <ac:spMk id="8" creationId="{0C9242B8-9CD4-D8AB-96BC-57187FA2CD52}"/>
          </ac:spMkLst>
        </pc:spChg>
        <pc:spChg chg="add mod">
          <ac:chgData name="Matias Robasso" userId="1d8dd030-2a6d-438b-be8a-9e4ac31bf2ac" providerId="ADAL" clId="{3B5A30AE-D2ED-4831-A63F-723BB3412FAF}" dt="2026-04-03T02:54:28.267" v="7040" actId="1037"/>
          <ac:spMkLst>
            <pc:docMk/>
            <pc:sldMk cId="3732726732" sldId="327"/>
            <ac:spMk id="9" creationId="{7D9464D1-499F-B9C2-7C0A-341335A16CB8}"/>
          </ac:spMkLst>
        </pc:spChg>
        <pc:spChg chg="mod">
          <ac:chgData name="Matias Robasso" userId="1d8dd030-2a6d-438b-be8a-9e4ac31bf2ac" providerId="ADAL" clId="{3B5A30AE-D2ED-4831-A63F-723BB3412FAF}" dt="2026-04-06T20:14:22.437" v="9988" actId="20577"/>
          <ac:spMkLst>
            <pc:docMk/>
            <pc:sldMk cId="3732726732" sldId="327"/>
            <ac:spMk id="19" creationId="{086EA775-E1B2-4BC6-5AEC-542E9ACA944C}"/>
          </ac:spMkLst>
        </pc:spChg>
        <pc:spChg chg="mod">
          <ac:chgData name="Matias Robasso" userId="1d8dd030-2a6d-438b-be8a-9e4ac31bf2ac" providerId="ADAL" clId="{3B5A30AE-D2ED-4831-A63F-723BB3412FAF}" dt="2026-04-03T02:56:12.071" v="7128"/>
          <ac:spMkLst>
            <pc:docMk/>
            <pc:sldMk cId="3732726732" sldId="327"/>
            <ac:spMk id="21" creationId="{636C888B-D2F2-4B8A-676E-7BDB5164B9F9}"/>
          </ac:spMkLst>
        </pc:spChg>
        <pc:spChg chg="mod">
          <ac:chgData name="Matias Robasso" userId="1d8dd030-2a6d-438b-be8a-9e4ac31bf2ac" providerId="ADAL" clId="{3B5A30AE-D2ED-4831-A63F-723BB3412FAF}" dt="2026-04-06T20:14:27.437" v="9995" actId="20577"/>
          <ac:spMkLst>
            <pc:docMk/>
            <pc:sldMk cId="3732726732" sldId="327"/>
            <ac:spMk id="30" creationId="{33A567A8-D2D7-D176-672B-52C23307B11A}"/>
          </ac:spMkLst>
        </pc:spChg>
        <pc:spChg chg="mod">
          <ac:chgData name="Matias Robasso" userId="1d8dd030-2a6d-438b-be8a-9e4ac31bf2ac" providerId="ADAL" clId="{3B5A30AE-D2ED-4831-A63F-723BB3412FAF}" dt="2026-04-03T02:58:09.509" v="7185"/>
          <ac:spMkLst>
            <pc:docMk/>
            <pc:sldMk cId="3732726732" sldId="327"/>
            <ac:spMk id="32" creationId="{92F5B323-97BA-7260-CAAB-63E4FAFE0C91}"/>
          </ac:spMkLst>
        </pc:spChg>
        <pc:spChg chg="mod">
          <ac:chgData name="Matias Robasso" userId="1d8dd030-2a6d-438b-be8a-9e4ac31bf2ac" providerId="ADAL" clId="{3B5A30AE-D2ED-4831-A63F-723BB3412FAF}" dt="2026-04-06T20:14:31.344" v="10000" actId="20577"/>
          <ac:spMkLst>
            <pc:docMk/>
            <pc:sldMk cId="3732726732" sldId="327"/>
            <ac:spMk id="38" creationId="{9B9E93AC-61EA-AAA8-ED65-E793217D80E5}"/>
          </ac:spMkLst>
        </pc:spChg>
        <pc:spChg chg="mod">
          <ac:chgData name="Matias Robasso" userId="1d8dd030-2a6d-438b-be8a-9e4ac31bf2ac" providerId="ADAL" clId="{3B5A30AE-D2ED-4831-A63F-723BB3412FAF}" dt="2026-04-03T03:01:02.244" v="7331"/>
          <ac:spMkLst>
            <pc:docMk/>
            <pc:sldMk cId="3732726732" sldId="327"/>
            <ac:spMk id="40" creationId="{2B9E0F9E-8D43-E3A3-D834-19E7E472F223}"/>
          </ac:spMkLst>
        </pc:spChg>
        <pc:picChg chg="add mod">
          <ac:chgData name="Matias Robasso" userId="1d8dd030-2a6d-438b-be8a-9e4ac31bf2ac" providerId="ADAL" clId="{3B5A30AE-D2ED-4831-A63F-723BB3412FAF}" dt="2026-04-03T03:00:39.424" v="7327" actId="1036"/>
          <ac:picMkLst>
            <pc:docMk/>
            <pc:sldMk cId="3732726732" sldId="327"/>
            <ac:picMk id="13" creationId="{AB1AFCB4-946B-192F-93D2-72E82ECD954F}"/>
          </ac:picMkLst>
        </pc:picChg>
        <pc:picChg chg="add mod">
          <ac:chgData name="Matias Robasso" userId="1d8dd030-2a6d-438b-be8a-9e4ac31bf2ac" providerId="ADAL" clId="{3B5A30AE-D2ED-4831-A63F-723BB3412FAF}" dt="2026-04-03T02:54:23.339" v="7039" actId="1076"/>
          <ac:picMkLst>
            <pc:docMk/>
            <pc:sldMk cId="3732726732" sldId="327"/>
            <ac:picMk id="8196" creationId="{FBA9BC9D-03EB-7478-6C85-1880C6DE2972}"/>
          </ac:picMkLst>
        </pc:picChg>
        <pc:picChg chg="add mod">
          <ac:chgData name="Matias Robasso" userId="1d8dd030-2a6d-438b-be8a-9e4ac31bf2ac" providerId="ADAL" clId="{3B5A30AE-D2ED-4831-A63F-723BB3412FAF}" dt="2026-04-03T02:57:09.458" v="7136" actId="1076"/>
          <ac:picMkLst>
            <pc:docMk/>
            <pc:sldMk cId="3732726732" sldId="327"/>
            <ac:picMk id="8198" creationId="{3F7C85A3-70C5-B391-3E91-0D45587E9057}"/>
          </ac:picMkLst>
        </pc:picChg>
      </pc:sldChg>
      <pc:sldChg chg="addSp delSp modSp add mod ord">
        <pc:chgData name="Matias Robasso" userId="1d8dd030-2a6d-438b-be8a-9e4ac31bf2ac" providerId="ADAL" clId="{3B5A30AE-D2ED-4831-A63F-723BB3412FAF}" dt="2026-04-06T20:12:59.098" v="9924" actId="20577"/>
        <pc:sldMkLst>
          <pc:docMk/>
          <pc:sldMk cId="3022799913" sldId="328"/>
        </pc:sldMkLst>
        <pc:spChg chg="mod">
          <ac:chgData name="Matias Robasso" userId="1d8dd030-2a6d-438b-be8a-9e4ac31bf2ac" providerId="ADAL" clId="{3B5A30AE-D2ED-4831-A63F-723BB3412FAF}" dt="2026-04-03T03:03:02.497" v="7349" actId="20577"/>
          <ac:spMkLst>
            <pc:docMk/>
            <pc:sldMk cId="3022799913" sldId="328"/>
            <ac:spMk id="4" creationId="{A90CBF01-9B98-EF0D-6BB7-593AB291F010}"/>
          </ac:spMkLst>
        </pc:spChg>
        <pc:spChg chg="mod">
          <ac:chgData name="Matias Robasso" userId="1d8dd030-2a6d-438b-be8a-9e4ac31bf2ac" providerId="ADAL" clId="{3B5A30AE-D2ED-4831-A63F-723BB3412FAF}" dt="2026-04-03T03:04:49.385" v="7356" actId="1076"/>
          <ac:spMkLst>
            <pc:docMk/>
            <pc:sldMk cId="3022799913" sldId="328"/>
            <ac:spMk id="7" creationId="{75564FDE-AEA4-7DEC-CAC7-E78213F66162}"/>
          </ac:spMkLst>
        </pc:spChg>
        <pc:spChg chg="mod">
          <ac:chgData name="Matias Robasso" userId="1d8dd030-2a6d-438b-be8a-9e4ac31bf2ac" providerId="ADAL" clId="{3B5A30AE-D2ED-4831-A63F-723BB3412FAF}" dt="2026-04-06T20:12:53.561" v="9916" actId="20577"/>
          <ac:spMkLst>
            <pc:docMk/>
            <pc:sldMk cId="3022799913" sldId="328"/>
            <ac:spMk id="19" creationId="{DC6F0031-D287-314C-B8AA-6693736AD2E2}"/>
          </ac:spMkLst>
        </pc:spChg>
        <pc:spChg chg="mod">
          <ac:chgData name="Matias Robasso" userId="1d8dd030-2a6d-438b-be8a-9e4ac31bf2ac" providerId="ADAL" clId="{3B5A30AE-D2ED-4831-A63F-723BB3412FAF}" dt="2026-04-03T03:06:01.872" v="7406"/>
          <ac:spMkLst>
            <pc:docMk/>
            <pc:sldMk cId="3022799913" sldId="328"/>
            <ac:spMk id="21" creationId="{2C1A5411-B523-8EE1-A9A1-1FCB158929AF}"/>
          </ac:spMkLst>
        </pc:spChg>
        <pc:spChg chg="mod">
          <ac:chgData name="Matias Robasso" userId="1d8dd030-2a6d-438b-be8a-9e4ac31bf2ac" providerId="ADAL" clId="{3B5A30AE-D2ED-4831-A63F-723BB3412FAF}" dt="2026-04-06T20:12:56.252" v="9920" actId="20577"/>
          <ac:spMkLst>
            <pc:docMk/>
            <pc:sldMk cId="3022799913" sldId="328"/>
            <ac:spMk id="30" creationId="{DEA866F7-6BA3-A5D0-9D1D-6270CA8EC2E7}"/>
          </ac:spMkLst>
        </pc:spChg>
        <pc:spChg chg="mod">
          <ac:chgData name="Matias Robasso" userId="1d8dd030-2a6d-438b-be8a-9e4ac31bf2ac" providerId="ADAL" clId="{3B5A30AE-D2ED-4831-A63F-723BB3412FAF}" dt="2026-04-03T03:07:46.846" v="7445" actId="1076"/>
          <ac:spMkLst>
            <pc:docMk/>
            <pc:sldMk cId="3022799913" sldId="328"/>
            <ac:spMk id="31" creationId="{A55691AE-D9FE-D1D5-D8D0-F6B2E92D257F}"/>
          </ac:spMkLst>
        </pc:spChg>
        <pc:spChg chg="mod">
          <ac:chgData name="Matias Robasso" userId="1d8dd030-2a6d-438b-be8a-9e4ac31bf2ac" providerId="ADAL" clId="{3B5A30AE-D2ED-4831-A63F-723BB3412FAF}" dt="2026-04-03T03:07:52.303" v="7481" actId="6549"/>
          <ac:spMkLst>
            <pc:docMk/>
            <pc:sldMk cId="3022799913" sldId="328"/>
            <ac:spMk id="32" creationId="{01A5342D-DD90-654C-5FAE-72C1FFD12D47}"/>
          </ac:spMkLst>
        </pc:spChg>
        <pc:spChg chg="mod">
          <ac:chgData name="Matias Robasso" userId="1d8dd030-2a6d-438b-be8a-9e4ac31bf2ac" providerId="ADAL" clId="{3B5A30AE-D2ED-4831-A63F-723BB3412FAF}" dt="2026-04-06T20:12:59.098" v="9924" actId="20577"/>
          <ac:spMkLst>
            <pc:docMk/>
            <pc:sldMk cId="3022799913" sldId="328"/>
            <ac:spMk id="38" creationId="{77B0DBC9-DD77-F7D0-43B6-CE1D83C687CC}"/>
          </ac:spMkLst>
        </pc:spChg>
        <pc:spChg chg="mod">
          <ac:chgData name="Matias Robasso" userId="1d8dd030-2a6d-438b-be8a-9e4ac31bf2ac" providerId="ADAL" clId="{3B5A30AE-D2ED-4831-A63F-723BB3412FAF}" dt="2026-04-03T03:11:57.634" v="7531" actId="6549"/>
          <ac:spMkLst>
            <pc:docMk/>
            <pc:sldMk cId="3022799913" sldId="328"/>
            <ac:spMk id="40" creationId="{3C53708E-E5EC-189E-6EAC-05010598BCF3}"/>
          </ac:spMkLst>
        </pc:spChg>
        <pc:picChg chg="add mod">
          <ac:chgData name="Matias Robasso" userId="1d8dd030-2a6d-438b-be8a-9e4ac31bf2ac" providerId="ADAL" clId="{3B5A30AE-D2ED-4831-A63F-723BB3412FAF}" dt="2026-04-03T03:04:49.385" v="7356" actId="1076"/>
          <ac:picMkLst>
            <pc:docMk/>
            <pc:sldMk cId="3022799913" sldId="328"/>
            <ac:picMk id="9218" creationId="{EF811495-1808-8584-423B-79A2CE926E54}"/>
          </ac:picMkLst>
        </pc:picChg>
        <pc:picChg chg="add mod">
          <ac:chgData name="Matias Robasso" userId="1d8dd030-2a6d-438b-be8a-9e4ac31bf2ac" providerId="ADAL" clId="{3B5A30AE-D2ED-4831-A63F-723BB3412FAF}" dt="2026-04-03T03:06:43.501" v="7415" actId="14100"/>
          <ac:picMkLst>
            <pc:docMk/>
            <pc:sldMk cId="3022799913" sldId="328"/>
            <ac:picMk id="9220" creationId="{45B7874F-D28C-D0CE-8FDF-73C53F5AD9F7}"/>
          </ac:picMkLst>
        </pc:picChg>
        <pc:picChg chg="add mod">
          <ac:chgData name="Matias Robasso" userId="1d8dd030-2a6d-438b-be8a-9e4ac31bf2ac" providerId="ADAL" clId="{3B5A30AE-D2ED-4831-A63F-723BB3412FAF}" dt="2026-04-03T03:10:11.313" v="7488" actId="1076"/>
          <ac:picMkLst>
            <pc:docMk/>
            <pc:sldMk cId="3022799913" sldId="328"/>
            <ac:picMk id="9222" creationId="{672E9577-8D31-1A91-4FE7-E9CD852053F1}"/>
          </ac:picMkLst>
        </pc:picChg>
      </pc:sldChg>
      <pc:sldChg chg="addSp delSp modSp add mod ord">
        <pc:chgData name="Matias Robasso" userId="1d8dd030-2a6d-438b-be8a-9e4ac31bf2ac" providerId="ADAL" clId="{3B5A30AE-D2ED-4831-A63F-723BB3412FAF}" dt="2026-04-06T20:16:23.398" v="10085" actId="20577"/>
        <pc:sldMkLst>
          <pc:docMk/>
          <pc:sldMk cId="3010988580" sldId="329"/>
        </pc:sldMkLst>
        <pc:spChg chg="mod">
          <ac:chgData name="Matias Robasso" userId="1d8dd030-2a6d-438b-be8a-9e4ac31bf2ac" providerId="ADAL" clId="{3B5A30AE-D2ED-4831-A63F-723BB3412FAF}" dt="2026-04-06T20:16:15.071" v="10072" actId="20577"/>
          <ac:spMkLst>
            <pc:docMk/>
            <pc:sldMk cId="3010988580" sldId="329"/>
            <ac:spMk id="19" creationId="{47368BCB-6F1F-BA14-2A5C-2E5511E3524B}"/>
          </ac:spMkLst>
        </pc:spChg>
        <pc:spChg chg="mod">
          <ac:chgData name="Matias Robasso" userId="1d8dd030-2a6d-438b-be8a-9e4ac31bf2ac" providerId="ADAL" clId="{3B5A30AE-D2ED-4831-A63F-723BB3412FAF}" dt="2026-04-03T03:59:38.407" v="8163" actId="313"/>
          <ac:spMkLst>
            <pc:docMk/>
            <pc:sldMk cId="3010988580" sldId="329"/>
            <ac:spMk id="29" creationId="{056F79AF-5C25-B95D-21A3-9E6873C2D45D}"/>
          </ac:spMkLst>
        </pc:spChg>
        <pc:spChg chg="mod">
          <ac:chgData name="Matias Robasso" userId="1d8dd030-2a6d-438b-be8a-9e4ac31bf2ac" providerId="ADAL" clId="{3B5A30AE-D2ED-4831-A63F-723BB3412FAF}" dt="2026-04-06T20:16:18.727" v="10079" actId="20577"/>
          <ac:spMkLst>
            <pc:docMk/>
            <pc:sldMk cId="3010988580" sldId="329"/>
            <ac:spMk id="30" creationId="{CE4C213D-DA6A-A835-ED83-23A6B7E0E54F}"/>
          </ac:spMkLst>
        </pc:spChg>
        <pc:spChg chg="mod">
          <ac:chgData name="Matias Robasso" userId="1d8dd030-2a6d-438b-be8a-9e4ac31bf2ac" providerId="ADAL" clId="{3B5A30AE-D2ED-4831-A63F-723BB3412FAF}" dt="2026-04-03T04:01:26.684" v="8218" actId="313"/>
          <ac:spMkLst>
            <pc:docMk/>
            <pc:sldMk cId="3010988580" sldId="329"/>
            <ac:spMk id="32" creationId="{658A96B5-E161-ED10-8F60-413CA19C8785}"/>
          </ac:spMkLst>
        </pc:spChg>
        <pc:spChg chg="mod">
          <ac:chgData name="Matias Robasso" userId="1d8dd030-2a6d-438b-be8a-9e4ac31bf2ac" providerId="ADAL" clId="{3B5A30AE-D2ED-4831-A63F-723BB3412FAF}" dt="2026-04-06T20:16:23.398" v="10085" actId="20577"/>
          <ac:spMkLst>
            <pc:docMk/>
            <pc:sldMk cId="3010988580" sldId="329"/>
            <ac:spMk id="39" creationId="{3F2AB9DC-A623-EB49-FDE4-4C5649DA9817}"/>
          </ac:spMkLst>
        </pc:spChg>
        <pc:spChg chg="mod">
          <ac:chgData name="Matias Robasso" userId="1d8dd030-2a6d-438b-be8a-9e4ac31bf2ac" providerId="ADAL" clId="{3B5A30AE-D2ED-4831-A63F-723BB3412FAF}" dt="2026-04-03T04:04:57.913" v="8301" actId="20577"/>
          <ac:spMkLst>
            <pc:docMk/>
            <pc:sldMk cId="3010988580" sldId="329"/>
            <ac:spMk id="41" creationId="{C8320CD3-0490-0AE1-D243-A61BF143717F}"/>
          </ac:spMkLst>
        </pc:spChg>
        <pc:picChg chg="add mod">
          <ac:chgData name="Matias Robasso" userId="1d8dd030-2a6d-438b-be8a-9e4ac31bf2ac" providerId="ADAL" clId="{3B5A30AE-D2ED-4831-A63F-723BB3412FAF}" dt="2026-04-03T03:58:09.935" v="8085" actId="1076"/>
          <ac:picMkLst>
            <pc:docMk/>
            <pc:sldMk cId="3010988580" sldId="329"/>
            <ac:picMk id="6" creationId="{0D9266F1-A463-625B-0359-96680690AD4D}"/>
          </ac:picMkLst>
        </pc:picChg>
        <pc:picChg chg="add mod">
          <ac:chgData name="Matias Robasso" userId="1d8dd030-2a6d-438b-be8a-9e4ac31bf2ac" providerId="ADAL" clId="{3B5A30AE-D2ED-4831-A63F-723BB3412FAF}" dt="2026-04-03T04:00:21.409" v="8174" actId="1038"/>
          <ac:picMkLst>
            <pc:docMk/>
            <pc:sldMk cId="3010988580" sldId="329"/>
            <ac:picMk id="8" creationId="{2870148A-AB0A-3FAB-1E28-8E29BB51EB73}"/>
          </ac:picMkLst>
        </pc:picChg>
        <pc:picChg chg="add mod">
          <ac:chgData name="Matias Robasso" userId="1d8dd030-2a6d-438b-be8a-9e4ac31bf2ac" providerId="ADAL" clId="{3B5A30AE-D2ED-4831-A63F-723BB3412FAF}" dt="2026-04-03T04:03:11.188" v="8223" actId="14100"/>
          <ac:picMkLst>
            <pc:docMk/>
            <pc:sldMk cId="3010988580" sldId="329"/>
            <ac:picMk id="11266" creationId="{615C1050-73C3-C802-85C1-4AAE4DBDF9C7}"/>
          </ac:picMkLst>
        </pc:picChg>
      </pc:sldChg>
      <pc:sldChg chg="addSp modSp new mod">
        <pc:chgData name="Matias Robasso" userId="1d8dd030-2a6d-438b-be8a-9e4ac31bf2ac" providerId="ADAL" clId="{3B5A30AE-D2ED-4831-A63F-723BB3412FAF}" dt="2026-04-03T04:50:27.097" v="8491" actId="20577"/>
        <pc:sldMkLst>
          <pc:docMk/>
          <pc:sldMk cId="4047339084" sldId="330"/>
        </pc:sldMkLst>
        <pc:spChg chg="add mod">
          <ac:chgData name="Matias Robasso" userId="1d8dd030-2a6d-438b-be8a-9e4ac31bf2ac" providerId="ADAL" clId="{3B5A30AE-D2ED-4831-A63F-723BB3412FAF}" dt="2026-04-03T04:49:10.903" v="8489" actId="1076"/>
          <ac:spMkLst>
            <pc:docMk/>
            <pc:sldMk cId="4047339084" sldId="330"/>
            <ac:spMk id="3" creationId="{7EA61249-31F7-57FF-20BA-42D21F849E8B}"/>
          </ac:spMkLst>
        </pc:spChg>
        <pc:spChg chg="add mod">
          <ac:chgData name="Matias Robasso" userId="1d8dd030-2a6d-438b-be8a-9e4ac31bf2ac" providerId="ADAL" clId="{3B5A30AE-D2ED-4831-A63F-723BB3412FAF}" dt="2026-04-03T04:50:27.097" v="8491" actId="20577"/>
          <ac:spMkLst>
            <pc:docMk/>
            <pc:sldMk cId="4047339084" sldId="330"/>
            <ac:spMk id="4" creationId="{5F8D9F2F-BBBB-ADF7-4EEA-0C14A6C5D921}"/>
          </ac:spMkLst>
        </pc:spChg>
        <pc:spChg chg="add mod">
          <ac:chgData name="Matias Robasso" userId="1d8dd030-2a6d-438b-be8a-9e4ac31bf2ac" providerId="ADAL" clId="{3B5A30AE-D2ED-4831-A63F-723BB3412FAF}" dt="2026-04-03T04:49:02.206" v="8488" actId="20577"/>
          <ac:spMkLst>
            <pc:docMk/>
            <pc:sldMk cId="4047339084" sldId="330"/>
            <ac:spMk id="5" creationId="{680900E3-5965-98BB-1077-B442E8B26DDB}"/>
          </ac:spMkLst>
        </pc:spChg>
        <pc:picChg chg="add mod">
          <ac:chgData name="Matias Robasso" userId="1d8dd030-2a6d-438b-be8a-9e4ac31bf2ac" providerId="ADAL" clId="{3B5A30AE-D2ED-4831-A63F-723BB3412FAF}" dt="2026-04-03T04:33:33.554" v="8427" actId="1076"/>
          <ac:picMkLst>
            <pc:docMk/>
            <pc:sldMk cId="4047339084" sldId="330"/>
            <ac:picMk id="2" creationId="{751DB7D3-4DFB-00E7-594A-6CD95B072324}"/>
          </ac:picMkLst>
        </pc:picChg>
        <pc:picChg chg="add mod ord">
          <ac:chgData name="Matias Robasso" userId="1d8dd030-2a6d-438b-be8a-9e4ac31bf2ac" providerId="ADAL" clId="{3B5A30AE-D2ED-4831-A63F-723BB3412FAF}" dt="2026-04-03T04:33:49.629" v="8445" actId="29295"/>
          <ac:picMkLst>
            <pc:docMk/>
            <pc:sldMk cId="4047339084" sldId="330"/>
            <ac:picMk id="7" creationId="{E741DA42-858D-A284-89A6-0585B4C6350A}"/>
          </ac:picMkLst>
        </pc:picChg>
      </pc:sldChg>
      <pc:sldChg chg="addSp delSp modSp add mod">
        <pc:chgData name="Matias Robasso" userId="1d8dd030-2a6d-438b-be8a-9e4ac31bf2ac" providerId="ADAL" clId="{3B5A30AE-D2ED-4831-A63F-723BB3412FAF}" dt="2026-04-06T20:21:34.065" v="10270" actId="20577"/>
        <pc:sldMkLst>
          <pc:docMk/>
          <pc:sldMk cId="4021574501" sldId="331"/>
        </pc:sldMkLst>
        <pc:spChg chg="mod">
          <ac:chgData name="Matias Robasso" userId="1d8dd030-2a6d-438b-be8a-9e4ac31bf2ac" providerId="ADAL" clId="{3B5A30AE-D2ED-4831-A63F-723BB3412FAF}" dt="2026-04-06T17:49:58.652" v="8515" actId="20577"/>
          <ac:spMkLst>
            <pc:docMk/>
            <pc:sldMk cId="4021574501" sldId="331"/>
            <ac:spMk id="2" creationId="{F49A6693-E500-879B-21EB-5358ADAA2252}"/>
          </ac:spMkLst>
        </pc:spChg>
        <pc:spChg chg="mod">
          <ac:chgData name="Matias Robasso" userId="1d8dd030-2a6d-438b-be8a-9e4ac31bf2ac" providerId="ADAL" clId="{3B5A30AE-D2ED-4831-A63F-723BB3412FAF}" dt="2026-04-06T17:50:09.080" v="8534" actId="20577"/>
          <ac:spMkLst>
            <pc:docMk/>
            <pc:sldMk cId="4021574501" sldId="331"/>
            <ac:spMk id="4" creationId="{5FCB410A-F452-E38A-FFEF-B027F677842A}"/>
          </ac:spMkLst>
        </pc:spChg>
        <pc:spChg chg="mod">
          <ac:chgData name="Matias Robasso" userId="1d8dd030-2a6d-438b-be8a-9e4ac31bf2ac" providerId="ADAL" clId="{3B5A30AE-D2ED-4831-A63F-723BB3412FAF}" dt="2026-04-06T18:09:12.938" v="8540" actId="14100"/>
          <ac:spMkLst>
            <pc:docMk/>
            <pc:sldMk cId="4021574501" sldId="331"/>
            <ac:spMk id="15" creationId="{A616A4DF-76F5-6B1D-30C0-ACCAE87F2517}"/>
          </ac:spMkLst>
        </pc:spChg>
        <pc:spChg chg="mod">
          <ac:chgData name="Matias Robasso" userId="1d8dd030-2a6d-438b-be8a-9e4ac31bf2ac" providerId="ADAL" clId="{3B5A30AE-D2ED-4831-A63F-723BB3412FAF}" dt="2026-04-06T18:18:26.435" v="8803" actId="14100"/>
          <ac:spMkLst>
            <pc:docMk/>
            <pc:sldMk cId="4021574501" sldId="331"/>
            <ac:spMk id="16" creationId="{7DE2F103-4468-DF6E-BD6E-1137FA8270CA}"/>
          </ac:spMkLst>
        </pc:spChg>
        <pc:spChg chg="mod">
          <ac:chgData name="Matias Robasso" userId="1d8dd030-2a6d-438b-be8a-9e4ac31bf2ac" providerId="ADAL" clId="{3B5A30AE-D2ED-4831-A63F-723BB3412FAF}" dt="2026-04-06T18:18:34.219" v="8804" actId="14100"/>
          <ac:spMkLst>
            <pc:docMk/>
            <pc:sldMk cId="4021574501" sldId="331"/>
            <ac:spMk id="17" creationId="{291050E2-0A9F-B2E8-230F-6A1CD4ACFD6A}"/>
          </ac:spMkLst>
        </pc:spChg>
        <pc:spChg chg="mod">
          <ac:chgData name="Matias Robasso" userId="1d8dd030-2a6d-438b-be8a-9e4ac31bf2ac" providerId="ADAL" clId="{3B5A30AE-D2ED-4831-A63F-723BB3412FAF}" dt="2026-04-06T20:21:30.028" v="10262" actId="20577"/>
          <ac:spMkLst>
            <pc:docMk/>
            <pc:sldMk cId="4021574501" sldId="331"/>
            <ac:spMk id="19" creationId="{C21C59A2-E07B-5AE4-00BB-C7763DB54126}"/>
          </ac:spMkLst>
        </pc:spChg>
        <pc:spChg chg="mod">
          <ac:chgData name="Matias Robasso" userId="1d8dd030-2a6d-438b-be8a-9e4ac31bf2ac" providerId="ADAL" clId="{3B5A30AE-D2ED-4831-A63F-723BB3412FAF}" dt="2026-04-06T18:11:25.528" v="8574" actId="1076"/>
          <ac:spMkLst>
            <pc:docMk/>
            <pc:sldMk cId="4021574501" sldId="331"/>
            <ac:spMk id="28" creationId="{51D41AB7-1952-3503-749F-0C0664E52B31}"/>
          </ac:spMkLst>
        </pc:spChg>
        <pc:spChg chg="mod">
          <ac:chgData name="Matias Robasso" userId="1d8dd030-2a6d-438b-be8a-9e4ac31bf2ac" providerId="ADAL" clId="{3B5A30AE-D2ED-4831-A63F-723BB3412FAF}" dt="2026-04-06T18:12:12.497" v="8657" actId="20577"/>
          <ac:spMkLst>
            <pc:docMk/>
            <pc:sldMk cId="4021574501" sldId="331"/>
            <ac:spMk id="29" creationId="{90F2B619-A39B-E271-06E8-1D54E297B3C8}"/>
          </ac:spMkLst>
        </pc:spChg>
        <pc:spChg chg="mod">
          <ac:chgData name="Matias Robasso" userId="1d8dd030-2a6d-438b-be8a-9e4ac31bf2ac" providerId="ADAL" clId="{3B5A30AE-D2ED-4831-A63F-723BB3412FAF}" dt="2026-04-06T20:21:32.105" v="10266" actId="20577"/>
          <ac:spMkLst>
            <pc:docMk/>
            <pc:sldMk cId="4021574501" sldId="331"/>
            <ac:spMk id="30" creationId="{53F99348-3DE6-7107-3D22-821B835EEA66}"/>
          </ac:spMkLst>
        </pc:spChg>
        <pc:spChg chg="mod">
          <ac:chgData name="Matias Robasso" userId="1d8dd030-2a6d-438b-be8a-9e4ac31bf2ac" providerId="ADAL" clId="{3B5A30AE-D2ED-4831-A63F-723BB3412FAF}" dt="2026-04-06T18:14:37.777" v="8726"/>
          <ac:spMkLst>
            <pc:docMk/>
            <pc:sldMk cId="4021574501" sldId="331"/>
            <ac:spMk id="32" creationId="{0C615B34-A51F-22DD-C72E-0FC7D71C6EB0}"/>
          </ac:spMkLst>
        </pc:spChg>
        <pc:spChg chg="mod">
          <ac:chgData name="Matias Robasso" userId="1d8dd030-2a6d-438b-be8a-9e4ac31bf2ac" providerId="ADAL" clId="{3B5A30AE-D2ED-4831-A63F-723BB3412FAF}" dt="2026-04-06T20:21:34.065" v="10270" actId="20577"/>
          <ac:spMkLst>
            <pc:docMk/>
            <pc:sldMk cId="4021574501" sldId="331"/>
            <ac:spMk id="39" creationId="{C3CCCB18-4F8E-4BD6-F2EA-CA80C58F4985}"/>
          </ac:spMkLst>
        </pc:spChg>
        <pc:spChg chg="mod">
          <ac:chgData name="Matias Robasso" userId="1d8dd030-2a6d-438b-be8a-9e4ac31bf2ac" providerId="ADAL" clId="{3B5A30AE-D2ED-4831-A63F-723BB3412FAF}" dt="2026-04-06T18:18:13.758" v="8802" actId="20577"/>
          <ac:spMkLst>
            <pc:docMk/>
            <pc:sldMk cId="4021574501" sldId="331"/>
            <ac:spMk id="41" creationId="{ACD0419C-23B1-16AC-2323-DA31FD964531}"/>
          </ac:spMkLst>
        </pc:spChg>
        <pc:grpChg chg="mod">
          <ac:chgData name="Matias Robasso" userId="1d8dd030-2a6d-438b-be8a-9e4ac31bf2ac" providerId="ADAL" clId="{3B5A30AE-D2ED-4831-A63F-723BB3412FAF}" dt="2026-04-06T18:09:12.938" v="8540" actId="14100"/>
          <ac:grpSpMkLst>
            <pc:docMk/>
            <pc:sldMk cId="4021574501" sldId="331"/>
            <ac:grpSpMk id="14" creationId="{ED66F4EA-5968-AE07-A55F-5094A1E01E66}"/>
          </ac:grpSpMkLst>
        </pc:grpChg>
        <pc:picChg chg="del">
          <ac:chgData name="Matias Robasso" userId="1d8dd030-2a6d-438b-be8a-9e4ac31bf2ac" providerId="ADAL" clId="{3B5A30AE-D2ED-4831-A63F-723BB3412FAF}" dt="2026-04-06T17:56:10.986" v="8535" actId="478"/>
          <ac:picMkLst>
            <pc:docMk/>
            <pc:sldMk cId="4021574501" sldId="331"/>
            <ac:picMk id="7" creationId="{6DBFE50B-D4BA-5B78-34B1-3E61E9363D79}"/>
          </ac:picMkLst>
        </pc:picChg>
        <pc:picChg chg="del">
          <ac:chgData name="Matias Robasso" userId="1d8dd030-2a6d-438b-be8a-9e4ac31bf2ac" providerId="ADAL" clId="{3B5A30AE-D2ED-4831-A63F-723BB3412FAF}" dt="2026-04-06T18:12:53.772" v="8658" actId="478"/>
          <ac:picMkLst>
            <pc:docMk/>
            <pc:sldMk cId="4021574501" sldId="331"/>
            <ac:picMk id="10" creationId="{771A0E2F-35B4-44CE-827D-6654DEE33CA9}"/>
          </ac:picMkLst>
        </pc:picChg>
        <pc:picChg chg="del">
          <ac:chgData name="Matias Robasso" userId="1d8dd030-2a6d-438b-be8a-9e4ac31bf2ac" providerId="ADAL" clId="{3B5A30AE-D2ED-4831-A63F-723BB3412FAF}" dt="2026-04-06T18:15:48.962" v="8727" actId="478"/>
          <ac:picMkLst>
            <pc:docMk/>
            <pc:sldMk cId="4021574501" sldId="331"/>
            <ac:picMk id="18" creationId="{9021082A-C025-A20B-FF93-C3058B0F8162}"/>
          </ac:picMkLst>
        </pc:picChg>
        <pc:picChg chg="add mod">
          <ac:chgData name="Matias Robasso" userId="1d8dd030-2a6d-438b-be8a-9e4ac31bf2ac" providerId="ADAL" clId="{3B5A30AE-D2ED-4831-A63F-723BB3412FAF}" dt="2026-04-06T18:18:39.006" v="8810" actId="1035"/>
          <ac:picMkLst>
            <pc:docMk/>
            <pc:sldMk cId="4021574501" sldId="331"/>
            <ac:picMk id="1026" creationId="{1466A637-7FC5-6C7F-F8A9-FF6D1633DD9A}"/>
          </ac:picMkLst>
        </pc:picChg>
        <pc:picChg chg="add mod">
          <ac:chgData name="Matias Robasso" userId="1d8dd030-2a6d-438b-be8a-9e4ac31bf2ac" providerId="ADAL" clId="{3B5A30AE-D2ED-4831-A63F-723BB3412FAF}" dt="2026-04-06T18:13:06.489" v="8663" actId="1076"/>
          <ac:picMkLst>
            <pc:docMk/>
            <pc:sldMk cId="4021574501" sldId="331"/>
            <ac:picMk id="1028" creationId="{45B59DF2-4FE9-D8A8-1850-54814E2B11F3}"/>
          </ac:picMkLst>
        </pc:picChg>
        <pc:picChg chg="add mod">
          <ac:chgData name="Matias Robasso" userId="1d8dd030-2a6d-438b-be8a-9e4ac31bf2ac" providerId="ADAL" clId="{3B5A30AE-D2ED-4831-A63F-723BB3412FAF}" dt="2026-04-06T18:16:07.641" v="8735" actId="1036"/>
          <ac:picMkLst>
            <pc:docMk/>
            <pc:sldMk cId="4021574501" sldId="331"/>
            <ac:picMk id="1030" creationId="{696F5ACE-FB75-7415-97A3-0B3D745D1740}"/>
          </ac:picMkLst>
        </pc:picChg>
      </pc:sldChg>
      <pc:sldChg chg="addSp delSp modSp add mod">
        <pc:chgData name="Matias Robasso" userId="1d8dd030-2a6d-438b-be8a-9e4ac31bf2ac" providerId="ADAL" clId="{3B5A30AE-D2ED-4831-A63F-723BB3412FAF}" dt="2026-04-06T20:21:50.972" v="10282" actId="20577"/>
        <pc:sldMkLst>
          <pc:docMk/>
          <pc:sldMk cId="2811249820" sldId="332"/>
        </pc:sldMkLst>
        <pc:spChg chg="mod">
          <ac:chgData name="Matias Robasso" userId="1d8dd030-2a6d-438b-be8a-9e4ac31bf2ac" providerId="ADAL" clId="{3B5A30AE-D2ED-4831-A63F-723BB3412FAF}" dt="2026-04-06T20:21:38.339" v="10274" actId="20577"/>
          <ac:spMkLst>
            <pc:docMk/>
            <pc:sldMk cId="2811249820" sldId="332"/>
            <ac:spMk id="19" creationId="{928DBEC0-3794-6A33-9C12-53777751579A}"/>
          </ac:spMkLst>
        </pc:spChg>
        <pc:spChg chg="mod">
          <ac:chgData name="Matias Robasso" userId="1d8dd030-2a6d-438b-be8a-9e4ac31bf2ac" providerId="ADAL" clId="{3B5A30AE-D2ED-4831-A63F-723BB3412FAF}" dt="2026-04-06T18:20:25.333" v="8836"/>
          <ac:spMkLst>
            <pc:docMk/>
            <pc:sldMk cId="2811249820" sldId="332"/>
            <ac:spMk id="29" creationId="{7DE4B1DF-0A01-A26D-5595-A6B7CA660280}"/>
          </ac:spMkLst>
        </pc:spChg>
        <pc:spChg chg="mod">
          <ac:chgData name="Matias Robasso" userId="1d8dd030-2a6d-438b-be8a-9e4ac31bf2ac" providerId="ADAL" clId="{3B5A30AE-D2ED-4831-A63F-723BB3412FAF}" dt="2026-04-06T20:21:41.319" v="10278" actId="20577"/>
          <ac:spMkLst>
            <pc:docMk/>
            <pc:sldMk cId="2811249820" sldId="332"/>
            <ac:spMk id="30" creationId="{48264C1D-BBB2-A28C-3D5A-C8FBB901E970}"/>
          </ac:spMkLst>
        </pc:spChg>
        <pc:spChg chg="mod">
          <ac:chgData name="Matias Robasso" userId="1d8dd030-2a6d-438b-be8a-9e4ac31bf2ac" providerId="ADAL" clId="{3B5A30AE-D2ED-4831-A63F-723BB3412FAF}" dt="2026-04-06T18:34:03.579" v="8930"/>
          <ac:spMkLst>
            <pc:docMk/>
            <pc:sldMk cId="2811249820" sldId="332"/>
            <ac:spMk id="32" creationId="{6F3BB905-02AF-DB16-6EBD-4E5D572227E5}"/>
          </ac:spMkLst>
        </pc:spChg>
        <pc:spChg chg="mod">
          <ac:chgData name="Matias Robasso" userId="1d8dd030-2a6d-438b-be8a-9e4ac31bf2ac" providerId="ADAL" clId="{3B5A30AE-D2ED-4831-A63F-723BB3412FAF}" dt="2026-04-06T20:21:50.972" v="10282" actId="20577"/>
          <ac:spMkLst>
            <pc:docMk/>
            <pc:sldMk cId="2811249820" sldId="332"/>
            <ac:spMk id="39" creationId="{C775033B-C20C-4725-44EA-8EBB531067F6}"/>
          </ac:spMkLst>
        </pc:spChg>
        <pc:spChg chg="mod">
          <ac:chgData name="Matias Robasso" userId="1d8dd030-2a6d-438b-be8a-9e4ac31bf2ac" providerId="ADAL" clId="{3B5A30AE-D2ED-4831-A63F-723BB3412FAF}" dt="2026-04-06T18:26:06.418" v="8887" actId="14100"/>
          <ac:spMkLst>
            <pc:docMk/>
            <pc:sldMk cId="2811249820" sldId="332"/>
            <ac:spMk id="40" creationId="{776A4648-ECC3-16D4-AB26-012DADB1667F}"/>
          </ac:spMkLst>
        </pc:spChg>
        <pc:spChg chg="mod">
          <ac:chgData name="Matias Robasso" userId="1d8dd030-2a6d-438b-be8a-9e4ac31bf2ac" providerId="ADAL" clId="{3B5A30AE-D2ED-4831-A63F-723BB3412FAF}" dt="2026-04-06T18:26:38.664" v="8913" actId="20577"/>
          <ac:spMkLst>
            <pc:docMk/>
            <pc:sldMk cId="2811249820" sldId="332"/>
            <ac:spMk id="41" creationId="{C40B27CB-5150-C159-F22F-452EBD097474}"/>
          </ac:spMkLst>
        </pc:spChg>
        <pc:picChg chg="del">
          <ac:chgData name="Matias Robasso" userId="1d8dd030-2a6d-438b-be8a-9e4ac31bf2ac" providerId="ADAL" clId="{3B5A30AE-D2ED-4831-A63F-723BB3412FAF}" dt="2026-04-06T18:19:25.750" v="8812" actId="478"/>
          <ac:picMkLst>
            <pc:docMk/>
            <pc:sldMk cId="2811249820" sldId="332"/>
            <ac:picMk id="1026" creationId="{32FE1C18-975E-82F5-FFB5-08B9F57B1D77}"/>
          </ac:picMkLst>
        </pc:picChg>
        <pc:picChg chg="del">
          <ac:chgData name="Matias Robasso" userId="1d8dd030-2a6d-438b-be8a-9e4ac31bf2ac" providerId="ADAL" clId="{3B5A30AE-D2ED-4831-A63F-723BB3412FAF}" dt="2026-04-06T18:22:06.864" v="8837" actId="478"/>
          <ac:picMkLst>
            <pc:docMk/>
            <pc:sldMk cId="2811249820" sldId="332"/>
            <ac:picMk id="1028" creationId="{DB6E1D34-64B3-D69D-EE47-675994A91FC5}"/>
          </ac:picMkLst>
        </pc:picChg>
        <pc:picChg chg="del">
          <ac:chgData name="Matias Robasso" userId="1d8dd030-2a6d-438b-be8a-9e4ac31bf2ac" providerId="ADAL" clId="{3B5A30AE-D2ED-4831-A63F-723BB3412FAF}" dt="2026-04-06T18:22:36.081" v="8849" actId="478"/>
          <ac:picMkLst>
            <pc:docMk/>
            <pc:sldMk cId="2811249820" sldId="332"/>
            <ac:picMk id="1030" creationId="{7D4378DD-6DD7-C3FD-05A1-7239F97BC65D}"/>
          </ac:picMkLst>
        </pc:picChg>
        <pc:picChg chg="add mod">
          <ac:chgData name="Matias Robasso" userId="1d8dd030-2a6d-438b-be8a-9e4ac31bf2ac" providerId="ADAL" clId="{3B5A30AE-D2ED-4831-A63F-723BB3412FAF}" dt="2026-04-06T18:19:42.228" v="8824" actId="1036"/>
          <ac:picMkLst>
            <pc:docMk/>
            <pc:sldMk cId="2811249820" sldId="332"/>
            <ac:picMk id="2050" creationId="{9340444C-70C2-2A27-9175-07A13594F283}"/>
          </ac:picMkLst>
        </pc:picChg>
        <pc:picChg chg="add mod">
          <ac:chgData name="Matias Robasso" userId="1d8dd030-2a6d-438b-be8a-9e4ac31bf2ac" providerId="ADAL" clId="{3B5A30AE-D2ED-4831-A63F-723BB3412FAF}" dt="2026-04-06T18:22:39.300" v="8850" actId="1076"/>
          <ac:picMkLst>
            <pc:docMk/>
            <pc:sldMk cId="2811249820" sldId="332"/>
            <ac:picMk id="2052" creationId="{100E55D3-F9FA-B644-1909-9CC73A35AF22}"/>
          </ac:picMkLst>
        </pc:picChg>
        <pc:picChg chg="add mod">
          <ac:chgData name="Matias Robasso" userId="1d8dd030-2a6d-438b-be8a-9e4ac31bf2ac" providerId="ADAL" clId="{3B5A30AE-D2ED-4831-A63F-723BB3412FAF}" dt="2026-04-06T18:30:59.882" v="8917" actId="14100"/>
          <ac:picMkLst>
            <pc:docMk/>
            <pc:sldMk cId="2811249820" sldId="332"/>
            <ac:picMk id="2054" creationId="{5BF94340-EC70-BCC2-1744-F005E043B93A}"/>
          </ac:picMkLst>
        </pc:picChg>
      </pc:sldChg>
      <pc:sldChg chg="addSp modSp mod">
        <pc:chgData name="Matias Robasso" userId="1d8dd030-2a6d-438b-be8a-9e4ac31bf2ac" providerId="ADAL" clId="{3B5A30AE-D2ED-4831-A63F-723BB3412FAF}" dt="2026-04-06T20:22:11.943" v="10294" actId="20577"/>
        <pc:sldMkLst>
          <pc:docMk/>
          <pc:sldMk cId="1034137539" sldId="333"/>
        </pc:sldMkLst>
        <pc:spChg chg="mod">
          <ac:chgData name="Matias Robasso" userId="1d8dd030-2a6d-438b-be8a-9e4ac31bf2ac" providerId="ADAL" clId="{3B5A30AE-D2ED-4831-A63F-723BB3412FAF}" dt="2026-04-06T20:22:05.810" v="10286" actId="20577"/>
          <ac:spMkLst>
            <pc:docMk/>
            <pc:sldMk cId="1034137539" sldId="333"/>
            <ac:spMk id="19" creationId="{CC8E6345-5BD4-AF8E-BD1E-6A076ACC2C19}"/>
          </ac:spMkLst>
        </pc:spChg>
        <pc:spChg chg="mod">
          <ac:chgData name="Matias Robasso" userId="1d8dd030-2a6d-438b-be8a-9e4ac31bf2ac" providerId="ADAL" clId="{3B5A30AE-D2ED-4831-A63F-723BB3412FAF}" dt="2026-04-06T20:22:08.151" v="10290" actId="20577"/>
          <ac:spMkLst>
            <pc:docMk/>
            <pc:sldMk cId="1034137539" sldId="333"/>
            <ac:spMk id="30" creationId="{8C38E8FB-69A5-96C7-B622-2B8DEF71B86C}"/>
          </ac:spMkLst>
        </pc:spChg>
        <pc:spChg chg="mod">
          <ac:chgData name="Matias Robasso" userId="1d8dd030-2a6d-438b-be8a-9e4ac31bf2ac" providerId="ADAL" clId="{3B5A30AE-D2ED-4831-A63F-723BB3412FAF}" dt="2026-04-06T18:35:28.349" v="8949" actId="20577"/>
          <ac:spMkLst>
            <pc:docMk/>
            <pc:sldMk cId="1034137539" sldId="333"/>
            <ac:spMk id="32" creationId="{C6124BC4-FE4B-7E88-E31F-B12EEDBD4A5D}"/>
          </ac:spMkLst>
        </pc:spChg>
        <pc:spChg chg="mod">
          <ac:chgData name="Matias Robasso" userId="1d8dd030-2a6d-438b-be8a-9e4ac31bf2ac" providerId="ADAL" clId="{3B5A30AE-D2ED-4831-A63F-723BB3412FAF}" dt="2026-04-06T20:22:11.943" v="10294" actId="20577"/>
          <ac:spMkLst>
            <pc:docMk/>
            <pc:sldMk cId="1034137539" sldId="333"/>
            <ac:spMk id="39" creationId="{F68C57A2-7834-07CF-615E-1D7E36414A0C}"/>
          </ac:spMkLst>
        </pc:spChg>
        <pc:spChg chg="mod">
          <ac:chgData name="Matias Robasso" userId="1d8dd030-2a6d-438b-be8a-9e4ac31bf2ac" providerId="ADAL" clId="{3B5A30AE-D2ED-4831-A63F-723BB3412FAF}" dt="2026-04-06T18:39:21.774" v="8990"/>
          <ac:spMkLst>
            <pc:docMk/>
            <pc:sldMk cId="1034137539" sldId="333"/>
            <ac:spMk id="41" creationId="{5E0355B7-7CFF-A3B1-9189-DFAB6CCD8E0C}"/>
          </ac:spMkLst>
        </pc:spChg>
        <pc:picChg chg="add mod">
          <ac:chgData name="Matias Robasso" userId="1d8dd030-2a6d-438b-be8a-9e4ac31bf2ac" providerId="ADAL" clId="{3B5A30AE-D2ED-4831-A63F-723BB3412FAF}" dt="2026-04-06T18:35:42.748" v="8955" actId="1035"/>
          <ac:picMkLst>
            <pc:docMk/>
            <pc:sldMk cId="1034137539" sldId="333"/>
            <ac:picMk id="3074" creationId="{DAB2A9FC-82FF-50CD-19EE-452B5B5D619A}"/>
          </ac:picMkLst>
        </pc:picChg>
        <pc:picChg chg="add mod">
          <ac:chgData name="Matias Robasso" userId="1d8dd030-2a6d-438b-be8a-9e4ac31bf2ac" providerId="ADAL" clId="{3B5A30AE-D2ED-4831-A63F-723BB3412FAF}" dt="2026-04-06T18:38:22.601" v="8960" actId="1076"/>
          <ac:picMkLst>
            <pc:docMk/>
            <pc:sldMk cId="1034137539" sldId="333"/>
            <ac:picMk id="3076" creationId="{4219B5CD-08D5-928D-1F23-6D33DA11424B}"/>
          </ac:picMkLst>
        </pc:picChg>
      </pc:sldChg>
      <pc:sldChg chg="addSp delSp modSp add mod">
        <pc:chgData name="Matias Robasso" userId="1d8dd030-2a6d-438b-be8a-9e4ac31bf2ac" providerId="ADAL" clId="{3B5A30AE-D2ED-4831-A63F-723BB3412FAF}" dt="2026-04-06T20:22:22.309" v="10306" actId="20577"/>
        <pc:sldMkLst>
          <pc:docMk/>
          <pc:sldMk cId="1932321934" sldId="334"/>
        </pc:sldMkLst>
        <pc:spChg chg="add del">
          <ac:chgData name="Matias Robasso" userId="1d8dd030-2a6d-438b-be8a-9e4ac31bf2ac" providerId="ADAL" clId="{3B5A30AE-D2ED-4831-A63F-723BB3412FAF}" dt="2026-04-06T18:57:11.347" v="9100" actId="22"/>
          <ac:spMkLst>
            <pc:docMk/>
            <pc:sldMk cId="1932321934" sldId="334"/>
            <ac:spMk id="13" creationId="{472CC9E4-B0B0-0F49-24CE-93EC58A09753}"/>
          </ac:spMkLst>
        </pc:spChg>
        <pc:spChg chg="mod">
          <ac:chgData name="Matias Robasso" userId="1d8dd030-2a6d-438b-be8a-9e4ac31bf2ac" providerId="ADAL" clId="{3B5A30AE-D2ED-4831-A63F-723BB3412FAF}" dt="2026-04-06T20:22:16.891" v="10298" actId="20577"/>
          <ac:spMkLst>
            <pc:docMk/>
            <pc:sldMk cId="1932321934" sldId="334"/>
            <ac:spMk id="19" creationId="{55F34859-BFDE-7708-3126-90DC7F2D371D}"/>
          </ac:spMkLst>
        </pc:spChg>
        <pc:spChg chg="mod">
          <ac:chgData name="Matias Robasso" userId="1d8dd030-2a6d-438b-be8a-9e4ac31bf2ac" providerId="ADAL" clId="{3B5A30AE-D2ED-4831-A63F-723BB3412FAF}" dt="2026-04-06T18:42:34.008" v="9050" actId="1076"/>
          <ac:spMkLst>
            <pc:docMk/>
            <pc:sldMk cId="1932321934" sldId="334"/>
            <ac:spMk id="28" creationId="{AC156A3F-6113-F7CF-7FE5-04F3E45D9F11}"/>
          </ac:spMkLst>
        </pc:spChg>
        <pc:spChg chg="mod">
          <ac:chgData name="Matias Robasso" userId="1d8dd030-2a6d-438b-be8a-9e4ac31bf2ac" providerId="ADAL" clId="{3B5A30AE-D2ED-4831-A63F-723BB3412FAF}" dt="2026-04-06T18:43:26.034" v="9095"/>
          <ac:spMkLst>
            <pc:docMk/>
            <pc:sldMk cId="1932321934" sldId="334"/>
            <ac:spMk id="29" creationId="{E631A745-7E31-319D-19C1-4BD45253ECD9}"/>
          </ac:spMkLst>
        </pc:spChg>
        <pc:spChg chg="mod">
          <ac:chgData name="Matias Robasso" userId="1d8dd030-2a6d-438b-be8a-9e4ac31bf2ac" providerId="ADAL" clId="{3B5A30AE-D2ED-4831-A63F-723BB3412FAF}" dt="2026-04-06T20:22:19.169" v="10302" actId="20577"/>
          <ac:spMkLst>
            <pc:docMk/>
            <pc:sldMk cId="1932321934" sldId="334"/>
            <ac:spMk id="30" creationId="{733F1933-B8CD-99F8-D664-ECED3719467A}"/>
          </ac:spMkLst>
        </pc:spChg>
        <pc:spChg chg="mod">
          <ac:chgData name="Matias Robasso" userId="1d8dd030-2a6d-438b-be8a-9e4ac31bf2ac" providerId="ADAL" clId="{3B5A30AE-D2ED-4831-A63F-723BB3412FAF}" dt="2026-04-06T20:22:22.309" v="10306" actId="20577"/>
          <ac:spMkLst>
            <pc:docMk/>
            <pc:sldMk cId="1932321934" sldId="334"/>
            <ac:spMk id="39" creationId="{2C00DFD5-243C-554F-BE71-7A24987252EF}"/>
          </ac:spMkLst>
        </pc:spChg>
        <pc:picChg chg="del">
          <ac:chgData name="Matias Robasso" userId="1d8dd030-2a6d-438b-be8a-9e4ac31bf2ac" providerId="ADAL" clId="{3B5A30AE-D2ED-4831-A63F-723BB3412FAF}" dt="2026-04-06T18:39:46.396" v="8994" actId="478"/>
          <ac:picMkLst>
            <pc:docMk/>
            <pc:sldMk cId="1932321934" sldId="334"/>
            <ac:picMk id="6" creationId="{917B3EB2-8140-AB07-74D6-21729A4D1D8A}"/>
          </ac:picMkLst>
        </pc:picChg>
        <pc:picChg chg="del">
          <ac:chgData name="Matias Robasso" userId="1d8dd030-2a6d-438b-be8a-9e4ac31bf2ac" providerId="ADAL" clId="{3B5A30AE-D2ED-4831-A63F-723BB3412FAF}" dt="2026-04-06T18:41:07.908" v="9006" actId="478"/>
          <ac:picMkLst>
            <pc:docMk/>
            <pc:sldMk cId="1932321934" sldId="334"/>
            <ac:picMk id="7" creationId="{F018B8AC-98C5-B242-ACDD-3FB439F3387F}"/>
          </ac:picMkLst>
        </pc:picChg>
        <pc:picChg chg="add mod">
          <ac:chgData name="Matias Robasso" userId="1d8dd030-2a6d-438b-be8a-9e4ac31bf2ac" providerId="ADAL" clId="{3B5A30AE-D2ED-4831-A63F-723BB3412FAF}" dt="2026-04-06T18:40:11.603" v="9001" actId="14100"/>
          <ac:picMkLst>
            <pc:docMk/>
            <pc:sldMk cId="1932321934" sldId="334"/>
            <ac:picMk id="4098" creationId="{8B8101D3-B389-8B8C-7E82-1888494AC4D8}"/>
          </ac:picMkLst>
        </pc:picChg>
        <pc:picChg chg="add mod">
          <ac:chgData name="Matias Robasso" userId="1d8dd030-2a6d-438b-be8a-9e4ac31bf2ac" providerId="ADAL" clId="{3B5A30AE-D2ED-4831-A63F-723BB3412FAF}" dt="2026-04-06T18:57:45.758" v="9123" actId="1036"/>
          <ac:picMkLst>
            <pc:docMk/>
            <pc:sldMk cId="1932321934" sldId="334"/>
            <ac:picMk id="4100" creationId="{F892DF9B-058D-FB85-30BB-4EA88CD05CCB}"/>
          </ac:picMkLst>
        </pc:picChg>
      </pc:sldChg>
      <pc:sldChg chg="addSp delSp modSp add mod">
        <pc:chgData name="Matias Robasso" userId="1d8dd030-2a6d-438b-be8a-9e4ac31bf2ac" providerId="ADAL" clId="{3B5A30AE-D2ED-4831-A63F-723BB3412FAF}" dt="2026-04-06T20:22:33.598" v="10318" actId="20577"/>
        <pc:sldMkLst>
          <pc:docMk/>
          <pc:sldMk cId="2827223785" sldId="335"/>
        </pc:sldMkLst>
        <pc:spChg chg="mod">
          <ac:chgData name="Matias Robasso" userId="1d8dd030-2a6d-438b-be8a-9e4ac31bf2ac" providerId="ADAL" clId="{3B5A30AE-D2ED-4831-A63F-723BB3412FAF}" dt="2026-04-06T20:22:27.291" v="10310" actId="20577"/>
          <ac:spMkLst>
            <pc:docMk/>
            <pc:sldMk cId="2827223785" sldId="335"/>
            <ac:spMk id="19" creationId="{E63C0433-FBCD-8CF3-FC95-1323D8319B1F}"/>
          </ac:spMkLst>
        </pc:spChg>
        <pc:spChg chg="mod">
          <ac:chgData name="Matias Robasso" userId="1d8dd030-2a6d-438b-be8a-9e4ac31bf2ac" providerId="ADAL" clId="{3B5A30AE-D2ED-4831-A63F-723BB3412FAF}" dt="2026-04-06T19:12:15.509" v="9164" actId="14100"/>
          <ac:spMkLst>
            <pc:docMk/>
            <pc:sldMk cId="2827223785" sldId="335"/>
            <ac:spMk id="25" creationId="{071BF3B3-C116-B216-EA55-A5DDE47C12D8}"/>
          </ac:spMkLst>
        </pc:spChg>
        <pc:spChg chg="mod">
          <ac:chgData name="Matias Robasso" userId="1d8dd030-2a6d-438b-be8a-9e4ac31bf2ac" providerId="ADAL" clId="{3B5A30AE-D2ED-4831-A63F-723BB3412FAF}" dt="2026-04-06T19:12:15.509" v="9164" actId="14100"/>
          <ac:spMkLst>
            <pc:docMk/>
            <pc:sldMk cId="2827223785" sldId="335"/>
            <ac:spMk id="26" creationId="{A688AEFE-EEBF-D0D0-2207-4DA35AD9C77A}"/>
          </ac:spMkLst>
        </pc:spChg>
        <pc:spChg chg="mod">
          <ac:chgData name="Matias Robasso" userId="1d8dd030-2a6d-438b-be8a-9e4ac31bf2ac" providerId="ADAL" clId="{3B5A30AE-D2ED-4831-A63F-723BB3412FAF}" dt="2026-04-06T19:12:15.509" v="9164" actId="14100"/>
          <ac:spMkLst>
            <pc:docMk/>
            <pc:sldMk cId="2827223785" sldId="335"/>
            <ac:spMk id="27" creationId="{4422109D-1F7B-6E3F-358D-55A6487691F0}"/>
          </ac:spMkLst>
        </pc:spChg>
        <pc:spChg chg="mod">
          <ac:chgData name="Matias Robasso" userId="1d8dd030-2a6d-438b-be8a-9e4ac31bf2ac" providerId="ADAL" clId="{3B5A30AE-D2ED-4831-A63F-723BB3412FAF}" dt="2026-04-06T19:02:33.548" v="9157" actId="20577"/>
          <ac:spMkLst>
            <pc:docMk/>
            <pc:sldMk cId="2827223785" sldId="335"/>
            <ac:spMk id="29" creationId="{4D7FD013-80FF-7DAD-A228-F4B44595C95B}"/>
          </ac:spMkLst>
        </pc:spChg>
        <pc:spChg chg="mod">
          <ac:chgData name="Matias Robasso" userId="1d8dd030-2a6d-438b-be8a-9e4ac31bf2ac" providerId="ADAL" clId="{3B5A30AE-D2ED-4831-A63F-723BB3412FAF}" dt="2026-04-06T20:22:30.658" v="10314" actId="20577"/>
          <ac:spMkLst>
            <pc:docMk/>
            <pc:sldMk cId="2827223785" sldId="335"/>
            <ac:spMk id="30" creationId="{E3899D04-490F-6789-61D4-331CBB040867}"/>
          </ac:spMkLst>
        </pc:spChg>
        <pc:spChg chg="mod">
          <ac:chgData name="Matias Robasso" userId="1d8dd030-2a6d-438b-be8a-9e4ac31bf2ac" providerId="ADAL" clId="{3B5A30AE-D2ED-4831-A63F-723BB3412FAF}" dt="2026-04-06T19:13:55.072" v="9209" actId="313"/>
          <ac:spMkLst>
            <pc:docMk/>
            <pc:sldMk cId="2827223785" sldId="335"/>
            <ac:spMk id="32" creationId="{C1C9C130-2EA6-16BC-DDDC-F0D99F3DB4B4}"/>
          </ac:spMkLst>
        </pc:spChg>
        <pc:spChg chg="mod">
          <ac:chgData name="Matias Robasso" userId="1d8dd030-2a6d-438b-be8a-9e4ac31bf2ac" providerId="ADAL" clId="{3B5A30AE-D2ED-4831-A63F-723BB3412FAF}" dt="2026-04-06T20:22:33.598" v="10318" actId="20577"/>
          <ac:spMkLst>
            <pc:docMk/>
            <pc:sldMk cId="2827223785" sldId="335"/>
            <ac:spMk id="39" creationId="{8928219A-6085-9402-2295-0DF2F4AD487A}"/>
          </ac:spMkLst>
        </pc:spChg>
        <pc:spChg chg="mod">
          <ac:chgData name="Matias Robasso" userId="1d8dd030-2a6d-438b-be8a-9e4ac31bf2ac" providerId="ADAL" clId="{3B5A30AE-D2ED-4831-A63F-723BB3412FAF}" dt="2026-04-06T19:17:36.523" v="9266" actId="313"/>
          <ac:spMkLst>
            <pc:docMk/>
            <pc:sldMk cId="2827223785" sldId="335"/>
            <ac:spMk id="41" creationId="{3ED771CC-9A39-DFEE-6DA9-8CD2D0B9FE0D}"/>
          </ac:spMkLst>
        </pc:spChg>
        <pc:grpChg chg="mod">
          <ac:chgData name="Matias Robasso" userId="1d8dd030-2a6d-438b-be8a-9e4ac31bf2ac" providerId="ADAL" clId="{3B5A30AE-D2ED-4831-A63F-723BB3412FAF}" dt="2026-04-06T19:12:15.509" v="9164" actId="14100"/>
          <ac:grpSpMkLst>
            <pc:docMk/>
            <pc:sldMk cId="2827223785" sldId="335"/>
            <ac:grpSpMk id="21" creationId="{A9BFE598-2D95-5EF9-666C-1A2DBE29AE17}"/>
          </ac:grpSpMkLst>
        </pc:grpChg>
        <pc:picChg chg="del">
          <ac:chgData name="Matias Robasso" userId="1d8dd030-2a6d-438b-be8a-9e4ac31bf2ac" providerId="ADAL" clId="{3B5A30AE-D2ED-4831-A63F-723BB3412FAF}" dt="2026-04-06T18:50:08.585" v="9098" actId="478"/>
          <ac:picMkLst>
            <pc:docMk/>
            <pc:sldMk cId="2827223785" sldId="335"/>
            <ac:picMk id="4098" creationId="{61C8D7A6-AFCF-CFD1-3328-F00056A5748B}"/>
          </ac:picMkLst>
        </pc:picChg>
        <pc:picChg chg="add">
          <ac:chgData name="Matias Robasso" userId="1d8dd030-2a6d-438b-be8a-9e4ac31bf2ac" providerId="ADAL" clId="{3B5A30AE-D2ED-4831-A63F-723BB3412FAF}" dt="2026-04-06T18:59:56.297" v="9124"/>
          <ac:picMkLst>
            <pc:docMk/>
            <pc:sldMk cId="2827223785" sldId="335"/>
            <ac:picMk id="5122" creationId="{559EF012-6699-80A4-E20A-D03B083B3BE3}"/>
          </ac:picMkLst>
        </pc:picChg>
        <pc:picChg chg="add mod">
          <ac:chgData name="Matias Robasso" userId="1d8dd030-2a6d-438b-be8a-9e4ac31bf2ac" providerId="ADAL" clId="{3B5A30AE-D2ED-4831-A63F-723BB3412FAF}" dt="2026-04-06T19:00:26.394" v="9131" actId="1038"/>
          <ac:picMkLst>
            <pc:docMk/>
            <pc:sldMk cId="2827223785" sldId="335"/>
            <ac:picMk id="5124" creationId="{EAA6D925-71D8-6C5B-5D9E-E8E7E65580E8}"/>
          </ac:picMkLst>
        </pc:picChg>
        <pc:picChg chg="add mod">
          <ac:chgData name="Matias Robasso" userId="1d8dd030-2a6d-438b-be8a-9e4ac31bf2ac" providerId="ADAL" clId="{3B5A30AE-D2ED-4831-A63F-723BB3412FAF}" dt="2026-04-06T19:12:25.664" v="9167" actId="14100"/>
          <ac:picMkLst>
            <pc:docMk/>
            <pc:sldMk cId="2827223785" sldId="335"/>
            <ac:picMk id="5126" creationId="{0B3C9CB5-5104-EF5E-59BB-57E31BEBD8AA}"/>
          </ac:picMkLst>
        </pc:picChg>
        <pc:picChg chg="add mod">
          <ac:chgData name="Matias Robasso" userId="1d8dd030-2a6d-438b-be8a-9e4ac31bf2ac" providerId="ADAL" clId="{3B5A30AE-D2ED-4831-A63F-723BB3412FAF}" dt="2026-04-06T19:17:19.478" v="9244" actId="14100"/>
          <ac:picMkLst>
            <pc:docMk/>
            <pc:sldMk cId="2827223785" sldId="335"/>
            <ac:picMk id="5128" creationId="{3D461F72-47E5-46B1-1558-1782759E2E6B}"/>
          </ac:picMkLst>
        </pc:picChg>
      </pc:sldChg>
      <pc:sldChg chg="modSp mod">
        <pc:chgData name="Matias Robasso" userId="1d8dd030-2a6d-438b-be8a-9e4ac31bf2ac" providerId="ADAL" clId="{3B5A30AE-D2ED-4831-A63F-723BB3412FAF}" dt="2026-04-06T20:22:44.161" v="10330" actId="20577"/>
        <pc:sldMkLst>
          <pc:docMk/>
          <pc:sldMk cId="3763864883" sldId="336"/>
        </pc:sldMkLst>
        <pc:spChg chg="mod">
          <ac:chgData name="Matias Robasso" userId="1d8dd030-2a6d-438b-be8a-9e4ac31bf2ac" providerId="ADAL" clId="{3B5A30AE-D2ED-4831-A63F-723BB3412FAF}" dt="2026-04-06T19:48:42.130" v="9887" actId="313"/>
          <ac:spMkLst>
            <pc:docMk/>
            <pc:sldMk cId="3763864883" sldId="336"/>
            <ac:spMk id="4" creationId="{172A666A-6F24-B40F-AE7F-9A2E04337839}"/>
          </ac:spMkLst>
        </pc:spChg>
        <pc:spChg chg="mod">
          <ac:chgData name="Matias Robasso" userId="1d8dd030-2a6d-438b-be8a-9e4ac31bf2ac" providerId="ADAL" clId="{3B5A30AE-D2ED-4831-A63F-723BB3412FAF}" dt="2026-04-06T20:22:38.280" v="10322" actId="20577"/>
          <ac:spMkLst>
            <pc:docMk/>
            <pc:sldMk cId="3763864883" sldId="336"/>
            <ac:spMk id="19" creationId="{CD6451E3-BCEB-06B9-2A41-C68F29F267E8}"/>
          </ac:spMkLst>
        </pc:spChg>
        <pc:spChg chg="mod">
          <ac:chgData name="Matias Robasso" userId="1d8dd030-2a6d-438b-be8a-9e4ac31bf2ac" providerId="ADAL" clId="{3B5A30AE-D2ED-4831-A63F-723BB3412FAF}" dt="2026-04-06T20:11:11.476" v="9912" actId="5793"/>
          <ac:spMkLst>
            <pc:docMk/>
            <pc:sldMk cId="3763864883" sldId="336"/>
            <ac:spMk id="29" creationId="{E911C58F-EB06-2A87-6676-7687D66220CF}"/>
          </ac:spMkLst>
        </pc:spChg>
        <pc:spChg chg="mod">
          <ac:chgData name="Matias Robasso" userId="1d8dd030-2a6d-438b-be8a-9e4ac31bf2ac" providerId="ADAL" clId="{3B5A30AE-D2ED-4831-A63F-723BB3412FAF}" dt="2026-04-06T20:22:41.159" v="10326" actId="20577"/>
          <ac:spMkLst>
            <pc:docMk/>
            <pc:sldMk cId="3763864883" sldId="336"/>
            <ac:spMk id="30" creationId="{BF1214CE-572D-594F-A06A-C494C9AEF49C}"/>
          </ac:spMkLst>
        </pc:spChg>
        <pc:spChg chg="mod">
          <ac:chgData name="Matias Robasso" userId="1d8dd030-2a6d-438b-be8a-9e4ac31bf2ac" providerId="ADAL" clId="{3B5A30AE-D2ED-4831-A63F-723BB3412FAF}" dt="2026-04-06T20:22:44.161" v="10330" actId="20577"/>
          <ac:spMkLst>
            <pc:docMk/>
            <pc:sldMk cId="3763864883" sldId="336"/>
            <ac:spMk id="39" creationId="{C388D227-834D-B2E2-C9B2-798ACF5F80DC}"/>
          </ac:spMkLst>
        </pc:spChg>
      </pc:sldChg>
      <pc:sldChg chg="modSp mod">
        <pc:chgData name="Matias Robasso" userId="1d8dd030-2a6d-438b-be8a-9e4ac31bf2ac" providerId="ADAL" clId="{3B5A30AE-D2ED-4831-A63F-723BB3412FAF}" dt="2026-04-06T20:22:55.064" v="10342" actId="20577"/>
        <pc:sldMkLst>
          <pc:docMk/>
          <pc:sldMk cId="2975262737" sldId="337"/>
        </pc:sldMkLst>
        <pc:spChg chg="mod">
          <ac:chgData name="Matias Robasso" userId="1d8dd030-2a6d-438b-be8a-9e4ac31bf2ac" providerId="ADAL" clId="{3B5A30AE-D2ED-4831-A63F-723BB3412FAF}" dt="2026-04-06T19:48:33.819" v="9886" actId="313"/>
          <ac:spMkLst>
            <pc:docMk/>
            <pc:sldMk cId="2975262737" sldId="337"/>
            <ac:spMk id="4" creationId="{AB2A7395-C9F4-0035-1886-B9BE91405D14}"/>
          </ac:spMkLst>
        </pc:spChg>
        <pc:spChg chg="mod">
          <ac:chgData name="Matias Robasso" userId="1d8dd030-2a6d-438b-be8a-9e4ac31bf2ac" providerId="ADAL" clId="{3B5A30AE-D2ED-4831-A63F-723BB3412FAF}" dt="2026-04-06T20:22:49.476" v="10334" actId="20577"/>
          <ac:spMkLst>
            <pc:docMk/>
            <pc:sldMk cId="2975262737" sldId="337"/>
            <ac:spMk id="19" creationId="{0691F641-9069-7B9F-0847-EF85D4D371CB}"/>
          </ac:spMkLst>
        </pc:spChg>
        <pc:spChg chg="mod">
          <ac:chgData name="Matias Robasso" userId="1d8dd030-2a6d-438b-be8a-9e4ac31bf2ac" providerId="ADAL" clId="{3B5A30AE-D2ED-4831-A63F-723BB3412FAF}" dt="2026-04-06T20:22:52.172" v="10338" actId="20577"/>
          <ac:spMkLst>
            <pc:docMk/>
            <pc:sldMk cId="2975262737" sldId="337"/>
            <ac:spMk id="30" creationId="{7B28A721-663D-92B9-BA04-F1546A7D0CEF}"/>
          </ac:spMkLst>
        </pc:spChg>
        <pc:spChg chg="mod">
          <ac:chgData name="Matias Robasso" userId="1d8dd030-2a6d-438b-be8a-9e4ac31bf2ac" providerId="ADAL" clId="{3B5A30AE-D2ED-4831-A63F-723BB3412FAF}" dt="2026-04-06T20:22:55.064" v="10342" actId="20577"/>
          <ac:spMkLst>
            <pc:docMk/>
            <pc:sldMk cId="2975262737" sldId="337"/>
            <ac:spMk id="39" creationId="{EAC35B5F-5AB0-F473-8EB7-3F2DDF916935}"/>
          </ac:spMkLst>
        </pc:spChg>
      </pc:sldChg>
      <pc:sldChg chg="new del">
        <pc:chgData name="Matias Robasso" userId="1d8dd030-2a6d-438b-be8a-9e4ac31bf2ac" providerId="ADAL" clId="{3B5A30AE-D2ED-4831-A63F-723BB3412FAF}" dt="2026-04-06T19:26:31.323" v="9428" actId="680"/>
        <pc:sldMkLst>
          <pc:docMk/>
          <pc:sldMk cId="1465517131" sldId="338"/>
        </pc:sldMkLst>
      </pc:sldChg>
      <pc:sldChg chg="addSp delSp modSp add mod">
        <pc:chgData name="Matias Robasso" userId="1d8dd030-2a6d-438b-be8a-9e4ac31bf2ac" providerId="ADAL" clId="{3B5A30AE-D2ED-4831-A63F-723BB3412FAF}" dt="2026-04-06T20:14:37.678" v="10010" actId="20577"/>
        <pc:sldMkLst>
          <pc:docMk/>
          <pc:sldMk cId="2488433482" sldId="338"/>
        </pc:sldMkLst>
        <pc:spChg chg="mod">
          <ac:chgData name="Matias Robasso" userId="1d8dd030-2a6d-438b-be8a-9e4ac31bf2ac" providerId="ADAL" clId="{3B5A30AE-D2ED-4831-A63F-723BB3412FAF}" dt="2026-04-06T19:26:42.838" v="9437" actId="20577"/>
          <ac:spMkLst>
            <pc:docMk/>
            <pc:sldMk cId="2488433482" sldId="338"/>
            <ac:spMk id="2" creationId="{82FC08FC-8268-2DC9-BFF0-EE1F0D448277}"/>
          </ac:spMkLst>
        </pc:spChg>
        <pc:spChg chg="mod">
          <ac:chgData name="Matias Robasso" userId="1d8dd030-2a6d-438b-be8a-9e4ac31bf2ac" providerId="ADAL" clId="{3B5A30AE-D2ED-4831-A63F-723BB3412FAF}" dt="2026-04-06T19:26:50.291" v="9450" actId="20577"/>
          <ac:spMkLst>
            <pc:docMk/>
            <pc:sldMk cId="2488433482" sldId="338"/>
            <ac:spMk id="4" creationId="{ECAA94DF-75E5-617B-9822-F5072F4E65AA}"/>
          </ac:spMkLst>
        </pc:spChg>
        <pc:spChg chg="mod">
          <ac:chgData name="Matias Robasso" userId="1d8dd030-2a6d-438b-be8a-9e4ac31bf2ac" providerId="ADAL" clId="{3B5A30AE-D2ED-4831-A63F-723BB3412FAF}" dt="2026-04-06T20:14:35.120" v="10005" actId="20577"/>
          <ac:spMkLst>
            <pc:docMk/>
            <pc:sldMk cId="2488433482" sldId="338"/>
            <ac:spMk id="19" creationId="{BFF42042-8ED4-C94A-AAEA-4710EE96CED0}"/>
          </ac:spMkLst>
        </pc:spChg>
        <pc:spChg chg="mod">
          <ac:chgData name="Matias Robasso" userId="1d8dd030-2a6d-438b-be8a-9e4ac31bf2ac" providerId="ADAL" clId="{3B5A30AE-D2ED-4831-A63F-723BB3412FAF}" dt="2026-04-06T19:28:14.465" v="9480" actId="20577"/>
          <ac:spMkLst>
            <pc:docMk/>
            <pc:sldMk cId="2488433482" sldId="338"/>
            <ac:spMk id="21" creationId="{49F13CB2-960E-B3D1-7E06-307A2C1D358B}"/>
          </ac:spMkLst>
        </pc:spChg>
        <pc:spChg chg="mod">
          <ac:chgData name="Matias Robasso" userId="1d8dd030-2a6d-438b-be8a-9e4ac31bf2ac" providerId="ADAL" clId="{3B5A30AE-D2ED-4831-A63F-723BB3412FAF}" dt="2026-04-06T20:14:37.678" v="10010" actId="20577"/>
          <ac:spMkLst>
            <pc:docMk/>
            <pc:sldMk cId="2488433482" sldId="338"/>
            <ac:spMk id="30" creationId="{2EA0BDB6-9C05-3E2A-7827-0C5855EB40DE}"/>
          </ac:spMkLst>
        </pc:spChg>
        <pc:spChg chg="mod">
          <ac:chgData name="Matias Robasso" userId="1d8dd030-2a6d-438b-be8a-9e4ac31bf2ac" providerId="ADAL" clId="{3B5A30AE-D2ED-4831-A63F-723BB3412FAF}" dt="2026-04-06T19:30:58.588" v="9535"/>
          <ac:spMkLst>
            <pc:docMk/>
            <pc:sldMk cId="2488433482" sldId="338"/>
            <ac:spMk id="32" creationId="{0F6E670A-28D7-B58D-5C74-B995F19A5974}"/>
          </ac:spMkLst>
        </pc:spChg>
        <pc:spChg chg="del">
          <ac:chgData name="Matias Robasso" userId="1d8dd030-2a6d-438b-be8a-9e4ac31bf2ac" providerId="ADAL" clId="{3B5A30AE-D2ED-4831-A63F-723BB3412FAF}" dt="2026-04-06T19:32:46.927" v="9537" actId="478"/>
          <ac:spMkLst>
            <pc:docMk/>
            <pc:sldMk cId="2488433482" sldId="338"/>
            <ac:spMk id="38" creationId="{9A48A1AB-1F28-5E14-4B11-4ECE19FB63F2}"/>
          </ac:spMkLst>
        </pc:spChg>
        <pc:spChg chg="del">
          <ac:chgData name="Matias Robasso" userId="1d8dd030-2a6d-438b-be8a-9e4ac31bf2ac" providerId="ADAL" clId="{3B5A30AE-D2ED-4831-A63F-723BB3412FAF}" dt="2026-04-06T19:32:46.927" v="9537" actId="478"/>
          <ac:spMkLst>
            <pc:docMk/>
            <pc:sldMk cId="2488433482" sldId="338"/>
            <ac:spMk id="39" creationId="{41B8EF8D-0E41-96A0-AF15-458A34571C20}"/>
          </ac:spMkLst>
        </pc:spChg>
        <pc:spChg chg="del">
          <ac:chgData name="Matias Robasso" userId="1d8dd030-2a6d-438b-be8a-9e4ac31bf2ac" providerId="ADAL" clId="{3B5A30AE-D2ED-4831-A63F-723BB3412FAF}" dt="2026-04-06T19:32:46.927" v="9537" actId="478"/>
          <ac:spMkLst>
            <pc:docMk/>
            <pc:sldMk cId="2488433482" sldId="338"/>
            <ac:spMk id="40" creationId="{358FEB2A-A2F8-F6DF-F76E-35A1B0878799}"/>
          </ac:spMkLst>
        </pc:spChg>
        <pc:grpChg chg="del">
          <ac:chgData name="Matias Robasso" userId="1d8dd030-2a6d-438b-be8a-9e4ac31bf2ac" providerId="ADAL" clId="{3B5A30AE-D2ED-4831-A63F-723BB3412FAF}" dt="2026-04-06T19:32:46.927" v="9537" actId="478"/>
          <ac:grpSpMkLst>
            <pc:docMk/>
            <pc:sldMk cId="2488433482" sldId="338"/>
            <ac:grpSpMk id="33" creationId="{2FC86051-05FB-9C41-276E-9FA51B082A02}"/>
          </ac:grpSpMkLst>
        </pc:grpChg>
        <pc:picChg chg="del">
          <ac:chgData name="Matias Robasso" userId="1d8dd030-2a6d-438b-be8a-9e4ac31bf2ac" providerId="ADAL" clId="{3B5A30AE-D2ED-4831-A63F-723BB3412FAF}" dt="2026-04-06T19:32:42.561" v="9536" actId="478"/>
          <ac:picMkLst>
            <pc:docMk/>
            <pc:sldMk cId="2488433482" sldId="338"/>
            <ac:picMk id="13" creationId="{AE2D0633-EA4F-AD04-50E6-0CC842415D0C}"/>
          </ac:picMkLst>
        </pc:picChg>
        <pc:picChg chg="add mod">
          <ac:chgData name="Matias Robasso" userId="1d8dd030-2a6d-438b-be8a-9e4ac31bf2ac" providerId="ADAL" clId="{3B5A30AE-D2ED-4831-A63F-723BB3412FAF}" dt="2026-04-06T19:27:20.595" v="9455" actId="1076"/>
          <ac:picMkLst>
            <pc:docMk/>
            <pc:sldMk cId="2488433482" sldId="338"/>
            <ac:picMk id="7170" creationId="{D9A91ABA-951C-20F1-9C07-739533CA1615}"/>
          </ac:picMkLst>
        </pc:picChg>
        <pc:picChg chg="add mod">
          <ac:chgData name="Matias Robasso" userId="1d8dd030-2a6d-438b-be8a-9e4ac31bf2ac" providerId="ADAL" clId="{3B5A30AE-D2ED-4831-A63F-723BB3412FAF}" dt="2026-04-06T19:29:55.061" v="9486" actId="1076"/>
          <ac:picMkLst>
            <pc:docMk/>
            <pc:sldMk cId="2488433482" sldId="338"/>
            <ac:picMk id="7172" creationId="{FD9FE371-D582-4178-4E49-078A9E9277BE}"/>
          </ac:picMkLst>
        </pc:picChg>
        <pc:picChg chg="del">
          <ac:chgData name="Matias Robasso" userId="1d8dd030-2a6d-438b-be8a-9e4ac31bf2ac" providerId="ADAL" clId="{3B5A30AE-D2ED-4831-A63F-723BB3412FAF}" dt="2026-04-06T19:27:08.909" v="9451" actId="478"/>
          <ac:picMkLst>
            <pc:docMk/>
            <pc:sldMk cId="2488433482" sldId="338"/>
            <ac:picMk id="8196" creationId="{15913370-C657-CBFD-0224-F892770D8DF2}"/>
          </ac:picMkLst>
        </pc:picChg>
        <pc:picChg chg="del">
          <ac:chgData name="Matias Robasso" userId="1d8dd030-2a6d-438b-be8a-9e4ac31bf2ac" providerId="ADAL" clId="{3B5A30AE-D2ED-4831-A63F-723BB3412FAF}" dt="2026-04-06T19:29:44.616" v="9481" actId="478"/>
          <ac:picMkLst>
            <pc:docMk/>
            <pc:sldMk cId="2488433482" sldId="338"/>
            <ac:picMk id="8198" creationId="{B1883C09-CB83-9A63-CE41-E790EB21D368}"/>
          </ac:picMkLst>
        </pc:picChg>
      </pc:sldChg>
    </pc:docChg>
  </pc:docChgLst>
  <pc:docChgLst>
    <pc:chgData name="Juan Ignacio Ciereszko" userId="S::juanignacio@texosolutionsgroupsrl.com.ar::0eb3f1d3-e8b0-4855-9c21-c0be4b035175" providerId="AD" clId="Web-{6F4772F7-EBDD-96C9-1940-3261299A0006}"/>
    <pc:docChg chg="addSld delSld modSld sldOrd">
      <pc:chgData name="Juan Ignacio Ciereszko" userId="S::juanignacio@texosolutionsgroupsrl.com.ar::0eb3f1d3-e8b0-4855-9c21-c0be4b035175" providerId="AD" clId="Web-{6F4772F7-EBDD-96C9-1940-3261299A0006}" dt="2026-04-03T02:54:14.084" v="2247" actId="20577"/>
      <pc:docMkLst>
        <pc:docMk/>
      </pc:docMkLst>
      <pc:sldChg chg="addSp delSp modSp">
        <pc:chgData name="Juan Ignacio Ciereszko" userId="S::juanignacio@texosolutionsgroupsrl.com.ar::0eb3f1d3-e8b0-4855-9c21-c0be4b035175" providerId="AD" clId="Web-{6F4772F7-EBDD-96C9-1940-3261299A0006}" dt="2026-04-03T00:14:01.159" v="49"/>
        <pc:sldMkLst>
          <pc:docMk/>
          <pc:sldMk cId="0" sldId="270"/>
        </pc:sldMkLst>
      </pc:sldChg>
      <pc:sldChg chg="modSp">
        <pc:chgData name="Juan Ignacio Ciereszko" userId="S::juanignacio@texosolutionsgroupsrl.com.ar::0eb3f1d3-e8b0-4855-9c21-c0be4b035175" providerId="AD" clId="Web-{6F4772F7-EBDD-96C9-1940-3261299A0006}" dt="2026-04-03T00:13:54.471" v="47" actId="1076"/>
        <pc:sldMkLst>
          <pc:docMk/>
          <pc:sldMk cId="0" sldId="278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0:13:54.471" v="47" actId="1076"/>
          <ac:spMkLst>
            <pc:docMk/>
            <pc:sldMk cId="0" sldId="278"/>
            <ac:spMk id="11" creationId="{00000000-0000-0000-0000-000000000000}"/>
          </ac:spMkLst>
        </pc:spChg>
      </pc:sldChg>
      <pc:sldChg chg="addSp delSp modSp">
        <pc:chgData name="Juan Ignacio Ciereszko" userId="S::juanignacio@texosolutionsgroupsrl.com.ar::0eb3f1d3-e8b0-4855-9c21-c0be4b035175" providerId="AD" clId="Web-{6F4772F7-EBDD-96C9-1940-3261299A0006}" dt="2026-04-03T00:19:05.926" v="75"/>
        <pc:sldMkLst>
          <pc:docMk/>
          <pc:sldMk cId="0" sldId="279"/>
        </pc:sldMkLst>
        <pc:picChg chg="add del">
          <ac:chgData name="Juan Ignacio Ciereszko" userId="S::juanignacio@texosolutionsgroupsrl.com.ar::0eb3f1d3-e8b0-4855-9c21-c0be4b035175" providerId="AD" clId="Web-{6F4772F7-EBDD-96C9-1940-3261299A0006}" dt="2026-04-03T00:15:04.570" v="51"/>
          <ac:picMkLst>
            <pc:docMk/>
            <pc:sldMk cId="0" sldId="279"/>
            <ac:picMk id="29" creationId="{00000000-0000-0000-0000-000000000000}"/>
          </ac:picMkLst>
        </pc:picChg>
        <pc:picChg chg="add del">
          <ac:chgData name="Juan Ignacio Ciereszko" userId="S::juanignacio@texosolutionsgroupsrl.com.ar::0eb3f1d3-e8b0-4855-9c21-c0be4b035175" providerId="AD" clId="Web-{6F4772F7-EBDD-96C9-1940-3261299A0006}" dt="2026-04-03T00:19:05.926" v="75"/>
          <ac:picMkLst>
            <pc:docMk/>
            <pc:sldMk cId="0" sldId="279"/>
            <ac:picMk id="37" creationId="{00000000-0000-0000-0000-000000000000}"/>
          </ac:picMkLst>
        </pc:picChg>
      </pc:sldChg>
      <pc:sldChg chg="addSp delSp modSp">
        <pc:chgData name="Juan Ignacio Ciereszko" userId="S::juanignacio@texosolutionsgroupsrl.com.ar::0eb3f1d3-e8b0-4855-9c21-c0be4b035175" providerId="AD" clId="Web-{6F4772F7-EBDD-96C9-1940-3261299A0006}" dt="2026-04-03T02:54:14.084" v="2247" actId="20577"/>
        <pc:sldMkLst>
          <pc:docMk/>
          <pc:sldMk cId="3681952767" sldId="307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2:54:14.084" v="2247" actId="20577"/>
          <ac:spMkLst>
            <pc:docMk/>
            <pc:sldMk cId="3681952767" sldId="307"/>
            <ac:spMk id="19" creationId="{2822857C-DB18-D946-3247-E22D4C684DE6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0:23:04.229" v="127" actId="20577"/>
          <ac:spMkLst>
            <pc:docMk/>
            <pc:sldMk cId="3681952767" sldId="307"/>
            <ac:spMk id="30" creationId="{76432960-8FE5-33C0-C53F-0EB515EB09E6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0:23:09.760" v="131" actId="20577"/>
          <ac:spMkLst>
            <pc:docMk/>
            <pc:sldMk cId="3681952767" sldId="307"/>
            <ac:spMk id="39" creationId="{147D8FD6-EAD6-D835-2EFF-0F60F77466A9}"/>
          </ac:spMkLst>
        </pc:sp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1:04:41.186" v="531"/>
        <pc:sldMkLst>
          <pc:docMk/>
          <pc:sldMk cId="1182205304" sldId="308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0:21:41.321" v="94" actId="20577"/>
          <ac:spMkLst>
            <pc:docMk/>
            <pc:sldMk cId="1182205304" sldId="308"/>
            <ac:spMk id="2" creationId="{CB50FB81-C8E5-56C5-AE46-6DC32EA7B81E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0:21:55.040" v="120" actId="20577"/>
          <ac:spMkLst>
            <pc:docMk/>
            <pc:sldMk cId="1182205304" sldId="308"/>
            <ac:spMk id="4" creationId="{FC37D9CB-2848-6227-CC7C-B59B9C6E7337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0:58:45.330" v="390" actId="20577"/>
          <ac:spMkLst>
            <pc:docMk/>
            <pc:sldMk cId="1182205304" sldId="308"/>
            <ac:spMk id="19" creationId="{4729B371-1F81-20A9-4DEC-EBEC5602F0CF}"/>
          </ac:spMkLst>
        </pc:spChg>
        <pc:spChg chg="add del mod">
          <ac:chgData name="Juan Ignacio Ciereszko" userId="S::juanignacio@texosolutionsgroupsrl.com.ar::0eb3f1d3-e8b0-4855-9c21-c0be4b035175" providerId="AD" clId="Web-{6F4772F7-EBDD-96C9-1940-3261299A0006}" dt="2026-04-03T00:58:17.892" v="375" actId="20577"/>
          <ac:spMkLst>
            <pc:docMk/>
            <pc:sldMk cId="1182205304" sldId="308"/>
            <ac:spMk id="29" creationId="{0B3E5A18-BB1F-C0AC-266F-042EDE88BCB1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00:19.660" v="441" actId="20577"/>
          <ac:spMkLst>
            <pc:docMk/>
            <pc:sldMk cId="1182205304" sldId="308"/>
            <ac:spMk id="30" creationId="{0D70179E-0EE7-9FD4-1405-4493203E2E1C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0:59:51.722" v="419" actId="20577"/>
          <ac:spMkLst>
            <pc:docMk/>
            <pc:sldMk cId="1182205304" sldId="308"/>
            <ac:spMk id="32" creationId="{1B61C2CE-714A-5E50-4323-D8EEFD29FC61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00:55.957" v="463" actId="20577"/>
          <ac:spMkLst>
            <pc:docMk/>
            <pc:sldMk cId="1182205304" sldId="308"/>
            <ac:spMk id="39" creationId="{F4E649FB-1866-DDFC-5AD3-2583011BAAE6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01:59.364" v="517" actId="20577"/>
          <ac:spMkLst>
            <pc:docMk/>
            <pc:sldMk cId="1182205304" sldId="308"/>
            <ac:spMk id="41" creationId="{6008EDCF-6C36-3949-D106-7EFE385E3B98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0:38:55.865" v="263" actId="1076"/>
          <ac:picMkLst>
            <pc:docMk/>
            <pc:sldMk cId="1182205304" sldId="308"/>
            <ac:picMk id="6" creationId="{B3D50DB6-3781-2971-EEFE-18F07A1A0BA0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0:56:37.843" v="286"/>
          <ac:picMkLst>
            <pc:docMk/>
            <pc:sldMk cId="1182205304" sldId="308"/>
            <ac:picMk id="7" creationId="{8C54A861-0491-A11F-22EB-A5953BFCCCE1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04:41.186" v="531"/>
          <ac:picMkLst>
            <pc:docMk/>
            <pc:sldMk cId="1182205304" sldId="308"/>
            <ac:picMk id="8" creationId="{DD86E696-87C1-9508-5057-A47B5C8DC646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1:27:42.136" v="669" actId="1076"/>
        <pc:sldMkLst>
          <pc:docMk/>
          <pc:sldMk cId="2127649219" sldId="310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1:12:19.943" v="557" actId="20577"/>
          <ac:spMkLst>
            <pc:docMk/>
            <pc:sldMk cId="2127649219" sldId="310"/>
            <ac:spMk id="19" creationId="{8030E576-9C94-2C3B-A6E6-0F18D13A1CE2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19:14.623" v="593" actId="20577"/>
          <ac:spMkLst>
            <pc:docMk/>
            <pc:sldMk cId="2127649219" sldId="310"/>
            <ac:spMk id="30" creationId="{7F67D526-2DC5-6CAD-DA29-28B6812AD56A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19:31.326" v="608" actId="20577"/>
          <ac:spMkLst>
            <pc:docMk/>
            <pc:sldMk cId="2127649219" sldId="310"/>
            <ac:spMk id="32" creationId="{2A0F6D27-3520-9B98-942F-8E5D6D1BAB9E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26:42.477" v="654" actId="20577"/>
          <ac:spMkLst>
            <pc:docMk/>
            <pc:sldMk cId="2127649219" sldId="310"/>
            <ac:spMk id="39" creationId="{92003C67-F34B-4A49-7A28-6C099C0B0E9A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26:48.759" v="657" actId="20577"/>
          <ac:spMkLst>
            <pc:docMk/>
            <pc:sldMk cId="2127649219" sldId="310"/>
            <ac:spMk id="41" creationId="{62D0ED3E-2152-EC10-DF9D-3BAADABF911B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1:18:23.153" v="571"/>
          <ac:picMkLst>
            <pc:docMk/>
            <pc:sldMk cId="2127649219" sldId="310"/>
            <ac:picMk id="9" creationId="{6E8AA8A2-62B9-0879-2B4F-9CB77FADF1C2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24:15.752" v="616"/>
          <ac:picMkLst>
            <pc:docMk/>
            <pc:sldMk cId="2127649219" sldId="310"/>
            <ac:picMk id="10" creationId="{9DF3BE88-2DA3-36B7-50EE-92B6C486EE61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27:42.136" v="669" actId="1076"/>
          <ac:picMkLst>
            <pc:docMk/>
            <pc:sldMk cId="2127649219" sldId="310"/>
            <ac:picMk id="11" creationId="{8CD3C926-E5FE-5613-F11E-5DDBDC48033B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27:33.776" v="668" actId="1076"/>
          <ac:picMkLst>
            <pc:docMk/>
            <pc:sldMk cId="2127649219" sldId="310"/>
            <ac:picMk id="12" creationId="{BB0360C0-3CEE-BA81-373E-DDE8B5697EC4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1:35:00.834" v="803" actId="20577"/>
        <pc:sldMkLst>
          <pc:docMk/>
          <pc:sldMk cId="3055101895" sldId="312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1:29:20.201" v="698" actId="20577"/>
          <ac:spMkLst>
            <pc:docMk/>
            <pc:sldMk cId="3055101895" sldId="312"/>
            <ac:spMk id="19" creationId="{F8A7FC7B-0F88-9A08-CBDF-C8B256C295F4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0:00.108" v="718" actId="20577"/>
          <ac:spMkLst>
            <pc:docMk/>
            <pc:sldMk cId="3055101895" sldId="312"/>
            <ac:spMk id="29" creationId="{C1A26E3A-3059-6F06-6734-AD9BEE771A35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5:00.834" v="803" actId="20577"/>
          <ac:spMkLst>
            <pc:docMk/>
            <pc:sldMk cId="3055101895" sldId="312"/>
            <ac:spMk id="30" creationId="{C320C53D-79C5-98B9-EE0C-588B956AE361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1:36.470" v="752" actId="20577"/>
          <ac:spMkLst>
            <pc:docMk/>
            <pc:sldMk cId="3055101895" sldId="312"/>
            <ac:spMk id="32" creationId="{229AE133-EE17-71EB-D88A-64BC49702D95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3:22.348" v="786" actId="20577"/>
          <ac:spMkLst>
            <pc:docMk/>
            <pc:sldMk cId="3055101895" sldId="312"/>
            <ac:spMk id="39" creationId="{E2C3FBE7-341F-A6D4-BD7E-A261A2F8171C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3:39.864" v="798" actId="20577"/>
          <ac:spMkLst>
            <pc:docMk/>
            <pc:sldMk cId="3055101895" sldId="312"/>
            <ac:spMk id="41" creationId="{DCE58478-7B92-E8E5-C0CC-C71CC8ECD71E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1:29:02.857" v="697" actId="1076"/>
          <ac:picMkLst>
            <pc:docMk/>
            <pc:sldMk cId="3055101895" sldId="312"/>
            <ac:picMk id="5" creationId="{C405557C-EA33-3641-F15C-B91CD72A74FB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30:44.141" v="722" actId="1076"/>
          <ac:picMkLst>
            <pc:docMk/>
            <pc:sldMk cId="3055101895" sldId="312"/>
            <ac:picMk id="6" creationId="{B6C0DD6D-901B-C108-76EA-AC2B0EA9385B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32:44.424" v="757" actId="1076"/>
          <ac:picMkLst>
            <pc:docMk/>
            <pc:sldMk cId="3055101895" sldId="312"/>
            <ac:picMk id="7" creationId="{0E70CD5E-37E1-C902-EB33-BB175775CE38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1:39:39.066" v="978" actId="20577"/>
        <pc:sldMkLst>
          <pc:docMk/>
          <pc:sldMk cId="1807414208" sldId="313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1:36:13.101" v="845" actId="20577"/>
          <ac:spMkLst>
            <pc:docMk/>
            <pc:sldMk cId="1807414208" sldId="313"/>
            <ac:spMk id="19" creationId="{6F2E1D6C-8DAD-BFA1-E00D-76A1A2A20B6B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6:44.257" v="868" actId="20577"/>
          <ac:spMkLst>
            <pc:docMk/>
            <pc:sldMk cId="1807414208" sldId="313"/>
            <ac:spMk id="29" creationId="{F142E4CA-3B96-139A-783E-36DF3FF6098F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7:47.650" v="904" actId="20577"/>
          <ac:spMkLst>
            <pc:docMk/>
            <pc:sldMk cId="1807414208" sldId="313"/>
            <ac:spMk id="30" creationId="{02067806-4451-5B0F-44B1-3BA3ACFF6700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8:09.152" v="926" actId="20577"/>
          <ac:spMkLst>
            <pc:docMk/>
            <pc:sldMk cId="1807414208" sldId="313"/>
            <ac:spMk id="32" creationId="{98DEDF9A-F90C-A730-A725-27919AF3B579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9:29.565" v="969" actId="20577"/>
          <ac:spMkLst>
            <pc:docMk/>
            <pc:sldMk cId="1807414208" sldId="313"/>
            <ac:spMk id="39" creationId="{B4AEEA0D-E9BC-F59A-D3B2-12B45C452397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39:39.066" v="978" actId="20577"/>
          <ac:spMkLst>
            <pc:docMk/>
            <pc:sldMk cId="1807414208" sldId="313"/>
            <ac:spMk id="41" creationId="{26F6D099-DCB6-27D5-2E72-7BA6244698FB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1:35:39.834" v="816" actId="1076"/>
          <ac:picMkLst>
            <pc:docMk/>
            <pc:sldMk cId="1807414208" sldId="313"/>
            <ac:picMk id="8" creationId="{CB9D885F-942D-975C-F24E-B65B4BB74927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37:34.086" v="903" actId="1076"/>
          <ac:picMkLst>
            <pc:docMk/>
            <pc:sldMk cId="1807414208" sldId="313"/>
            <ac:picMk id="9" creationId="{14C24EFA-F8F5-5A55-2E05-8B837D9DFB35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38:57.906" v="934" actId="1076"/>
          <ac:picMkLst>
            <pc:docMk/>
            <pc:sldMk cId="1807414208" sldId="313"/>
            <ac:picMk id="11" creationId="{B297DEB3-9510-FCED-4244-4CC18C64E554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1:54:48.755" v="1191" actId="20577"/>
        <pc:sldMkLst>
          <pc:docMk/>
          <pc:sldMk cId="829928324" sldId="314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1:42:17.982" v="997" actId="20577"/>
          <ac:spMkLst>
            <pc:docMk/>
            <pc:sldMk cId="829928324" sldId="314"/>
            <ac:spMk id="2" creationId="{75482EA2-9F07-B70A-D9C0-90CF4A4D25E4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42:25.560" v="1013" actId="20577"/>
          <ac:spMkLst>
            <pc:docMk/>
            <pc:sldMk cId="829928324" sldId="314"/>
            <ac:spMk id="4" creationId="{08E0E4ED-6A65-9B3D-AC8E-D2179A66BD16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44:44.581" v="1031" actId="20577"/>
          <ac:spMkLst>
            <pc:docMk/>
            <pc:sldMk cId="829928324" sldId="314"/>
            <ac:spMk id="19" creationId="{43933954-7964-417B-D381-3E8BD08B7EFB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46:28.665" v="1097" actId="20577"/>
          <ac:spMkLst>
            <pc:docMk/>
            <pc:sldMk cId="829928324" sldId="314"/>
            <ac:spMk id="29" creationId="{44F977E9-2940-95E0-FCAA-96BD1A9D54B1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54:43.473" v="1189" actId="20577"/>
          <ac:spMkLst>
            <pc:docMk/>
            <pc:sldMk cId="829928324" sldId="314"/>
            <ac:spMk id="30" creationId="{4501237D-B96B-2B77-ADF1-10F8A857F95F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48:27.637" v="1145" actId="20577"/>
          <ac:spMkLst>
            <pc:docMk/>
            <pc:sldMk cId="829928324" sldId="314"/>
            <ac:spMk id="32" creationId="{632B57C8-0C19-6E86-B146-0BCDC9988A6B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54:48.755" v="1191" actId="20577"/>
          <ac:spMkLst>
            <pc:docMk/>
            <pc:sldMk cId="829928324" sldId="314"/>
            <ac:spMk id="39" creationId="{B1CF4E2D-A3BB-41BB-ACFD-B3B832573797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50:07.905" v="1179" actId="20577"/>
          <ac:spMkLst>
            <pc:docMk/>
            <pc:sldMk cId="829928324" sldId="314"/>
            <ac:spMk id="41" creationId="{7806237B-E3C9-1765-F331-8618F8FEA90D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1:44:21.862" v="1024" actId="1076"/>
          <ac:picMkLst>
            <pc:docMk/>
            <pc:sldMk cId="829928324" sldId="314"/>
            <ac:picMk id="5" creationId="{7773262B-3737-53A0-B84F-BB7537F8B527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46:58.682" v="1103" actId="1076"/>
          <ac:picMkLst>
            <pc:docMk/>
            <pc:sldMk cId="829928324" sldId="314"/>
            <ac:picMk id="6" creationId="{520A0CDB-B5D0-B928-0504-788673EB2C01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1:48:50.529" v="1149" actId="1076"/>
          <ac:picMkLst>
            <pc:docMk/>
            <pc:sldMk cId="829928324" sldId="314"/>
            <ac:picMk id="7" creationId="{3858CDEF-F9BE-8F1C-9E03-7166265CBC17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2:00:28.809" v="1348"/>
        <pc:sldMkLst>
          <pc:docMk/>
          <pc:sldMk cId="2698738589" sldId="316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1:57:21.675" v="1273" actId="20577"/>
          <ac:spMkLst>
            <pc:docMk/>
            <pc:sldMk cId="2698738589" sldId="316"/>
            <ac:spMk id="19" creationId="{0AEE44AA-E26B-3177-9470-953BA84F8A08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1:59:01.618" v="1307" actId="20577"/>
          <ac:spMkLst>
            <pc:docMk/>
            <pc:sldMk cId="2698738589" sldId="316"/>
            <ac:spMk id="29" creationId="{EE5EE237-D850-250C-B24A-02EA69354C91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1:58:01.021" v="1280" actId="1076"/>
          <ac:picMkLst>
            <pc:docMk/>
            <pc:sldMk cId="2698738589" sldId="316"/>
            <ac:picMk id="11" creationId="{8E1D8978-CC14-0234-3159-AFA78D1B0759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2:10:15.511" v="1554" actId="20577"/>
        <pc:sldMkLst>
          <pc:docMk/>
          <pc:sldMk cId="1596368764" sldId="318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2:00:58.420" v="1382" actId="14100"/>
          <ac:spMkLst>
            <pc:docMk/>
            <pc:sldMk cId="1596368764" sldId="318"/>
            <ac:spMk id="2" creationId="{324F82A3-7485-9492-0CD7-97A4C8512F11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02:19.985" v="1408" actId="14100"/>
          <ac:spMkLst>
            <pc:docMk/>
            <pc:sldMk cId="1596368764" sldId="318"/>
            <ac:spMk id="4" creationId="{95BA357A-3214-45F9-1571-E3ABDEE24602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03:27.409" v="1416" actId="20577"/>
          <ac:spMkLst>
            <pc:docMk/>
            <pc:sldMk cId="1596368764" sldId="318"/>
            <ac:spMk id="19" creationId="{C375F41C-86C8-156A-BC8D-6E97280E2CF5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05:12.347" v="1465" actId="20577"/>
          <ac:spMkLst>
            <pc:docMk/>
            <pc:sldMk cId="1596368764" sldId="318"/>
            <ac:spMk id="29" creationId="{BAFCA3EB-742F-0D14-C798-7D9CA4D7EC40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08:29.996" v="1517" actId="20577"/>
          <ac:spMkLst>
            <pc:docMk/>
            <pc:sldMk cId="1596368764" sldId="318"/>
            <ac:spMk id="30" creationId="{CDB82BA2-EFD4-2252-89F1-E52504BB4A5A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07:55.855" v="1499" actId="20577"/>
          <ac:spMkLst>
            <pc:docMk/>
            <pc:sldMk cId="1596368764" sldId="318"/>
            <ac:spMk id="32" creationId="{F9D6ECF1-7CE4-C9EA-925F-187E87E90560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09:25.480" v="1528" actId="20577"/>
          <ac:spMkLst>
            <pc:docMk/>
            <pc:sldMk cId="1596368764" sldId="318"/>
            <ac:spMk id="39" creationId="{0753B647-60CF-AD70-C97C-529EB5C61D70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10:15.511" v="1554" actId="20577"/>
          <ac:spMkLst>
            <pc:docMk/>
            <pc:sldMk cId="1596368764" sldId="318"/>
            <ac:spMk id="41" creationId="{091F3C4A-0EA8-2126-486F-870BC39A034C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2:04:08.582" v="1448" actId="1076"/>
          <ac:picMkLst>
            <pc:docMk/>
            <pc:sldMk cId="1596368764" sldId="318"/>
            <ac:picMk id="5" creationId="{9F2A5736-37CB-60D7-8B2A-ECDBF10D9B0A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2:05:38.505" v="1471" actId="1076"/>
          <ac:picMkLst>
            <pc:docMk/>
            <pc:sldMk cId="1596368764" sldId="318"/>
            <ac:picMk id="6" creationId="{28D0CE97-1B1E-81B0-98A2-C2A139C0F704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2:09:09.449" v="1527" actId="14100"/>
          <ac:picMkLst>
            <pc:docMk/>
            <pc:sldMk cId="1596368764" sldId="318"/>
            <ac:picMk id="8" creationId="{D0354F14-CEAD-E177-21EC-CC205E90FC8E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2:21:19.032" v="1672"/>
        <pc:sldMkLst>
          <pc:docMk/>
          <pc:sldMk cId="4279974731" sldId="320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2:14:15.499" v="1564" actId="20577"/>
          <ac:spMkLst>
            <pc:docMk/>
            <pc:sldMk cId="4279974731" sldId="320"/>
            <ac:spMk id="19" creationId="{B62A19EA-98CD-10B0-E7A5-7CA8551E84C0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14:41.531" v="1586" actId="20577"/>
          <ac:spMkLst>
            <pc:docMk/>
            <pc:sldMk cId="4279974731" sldId="320"/>
            <ac:spMk id="29" creationId="{9E7730F7-1597-9E00-7EAD-D21BFB78BCC4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19:36.662" v="1608" actId="20577"/>
          <ac:spMkLst>
            <pc:docMk/>
            <pc:sldMk cId="4279974731" sldId="320"/>
            <ac:spMk id="30" creationId="{A150CF9E-3010-3122-383F-D40BF6C914B8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20:44.627" v="1637" actId="20577"/>
          <ac:spMkLst>
            <pc:docMk/>
            <pc:sldMk cId="4279974731" sldId="320"/>
            <ac:spMk id="32" creationId="{F180D815-671E-80ED-E500-CB46B4C8D6B3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2:13:42.044" v="1562" actId="1076"/>
          <ac:picMkLst>
            <pc:docMk/>
            <pc:sldMk cId="4279974731" sldId="320"/>
            <ac:picMk id="7" creationId="{1B095B72-9C7B-6E15-193F-1A342DF313B8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2:15:24.317" v="1595" actId="1076"/>
          <ac:picMkLst>
            <pc:docMk/>
            <pc:sldMk cId="4279974731" sldId="320"/>
            <ac:picMk id="9" creationId="{61D41F12-327A-1440-CE95-D824F357E4F8}"/>
          </ac:picMkLst>
        </pc:picChg>
      </pc:sldChg>
      <pc:sldChg chg="addSp delSp modSp add ord replId">
        <pc:chgData name="Juan Ignacio Ciereszko" userId="S::juanignacio@texosolutionsgroupsrl.com.ar::0eb3f1d3-e8b0-4855-9c21-c0be4b035175" providerId="AD" clId="Web-{6F4772F7-EBDD-96C9-1940-3261299A0006}" dt="2026-04-03T02:30:08.069" v="1978" actId="20577"/>
        <pc:sldMkLst>
          <pc:docMk/>
          <pc:sldMk cId="845790189" sldId="321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2:22:59.440" v="1700" actId="20577"/>
          <ac:spMkLst>
            <pc:docMk/>
            <pc:sldMk cId="845790189" sldId="321"/>
            <ac:spMk id="2" creationId="{F79A2CEF-F353-7E52-FBCA-044F97F42655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23:23.707" v="1728" actId="20577"/>
          <ac:spMkLst>
            <pc:docMk/>
            <pc:sldMk cId="845790189" sldId="321"/>
            <ac:spMk id="4" creationId="{E7CF26CD-1A63-543C-97DF-DB8A103D141A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29:03.147" v="1926" actId="20577"/>
          <ac:spMkLst>
            <pc:docMk/>
            <pc:sldMk cId="845790189" sldId="321"/>
            <ac:spMk id="19" creationId="{2C6BB607-35D1-0416-FD8D-165168905B54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25:58.772" v="1841" actId="20577"/>
          <ac:spMkLst>
            <pc:docMk/>
            <pc:sldMk cId="845790189" sldId="321"/>
            <ac:spMk id="29" creationId="{7FE88667-710E-DC10-FABB-C049653EB08E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28:55.288" v="1922" actId="20577"/>
          <ac:spMkLst>
            <pc:docMk/>
            <pc:sldMk cId="845790189" sldId="321"/>
            <ac:spMk id="30" creationId="{61DF5D85-EE13-BA72-252F-C487E412EC26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29:59.600" v="1971" actId="20577"/>
          <ac:spMkLst>
            <pc:docMk/>
            <pc:sldMk cId="845790189" sldId="321"/>
            <ac:spMk id="32" creationId="{D0EBBB72-952F-CE63-A3EA-C0B2C412532F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29:22.772" v="1929" actId="20577"/>
          <ac:spMkLst>
            <pc:docMk/>
            <pc:sldMk cId="845790189" sldId="321"/>
            <ac:spMk id="39" creationId="{15DE955F-6643-3367-0267-A57B8F2CEE9E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30:08.069" v="1978" actId="20577"/>
          <ac:spMkLst>
            <pc:docMk/>
            <pc:sldMk cId="845790189" sldId="321"/>
            <ac:spMk id="41" creationId="{7E02FD83-56D4-9A23-8DCF-7B79B70F64E4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2:23:40.332" v="1735" actId="1076"/>
          <ac:picMkLst>
            <pc:docMk/>
            <pc:sldMk cId="845790189" sldId="321"/>
            <ac:picMk id="7" creationId="{3A1CD2D5-E106-6207-AD2A-BDD74602E9CB}"/>
          </ac:picMkLst>
        </pc:picChg>
        <pc:picChg chg="add del mod">
          <ac:chgData name="Juan Ignacio Ciereszko" userId="S::juanignacio@texosolutionsgroupsrl.com.ar::0eb3f1d3-e8b0-4855-9c21-c0be4b035175" providerId="AD" clId="Web-{6F4772F7-EBDD-96C9-1940-3261299A0006}" dt="2026-04-03T02:26:08.069" v="1845" actId="1076"/>
          <ac:picMkLst>
            <pc:docMk/>
            <pc:sldMk cId="845790189" sldId="321"/>
            <ac:picMk id="9" creationId="{52C86168-DF6B-D964-6CAF-F7A68777D69A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2:28:24.709" v="1911" actId="1076"/>
          <ac:picMkLst>
            <pc:docMk/>
            <pc:sldMk cId="845790189" sldId="321"/>
            <ac:picMk id="11" creationId="{D3422103-B12A-B6A5-D934-9C20BDB7F361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2:36:40.206" v="2099" actId="20577"/>
        <pc:sldMkLst>
          <pc:docMk/>
          <pc:sldMk cId="2032952717" sldId="323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2:32:50.494" v="1992" actId="20577"/>
          <ac:spMkLst>
            <pc:docMk/>
            <pc:sldMk cId="2032952717" sldId="323"/>
            <ac:spMk id="19" creationId="{E8A7903B-9A3E-7FD2-6F99-15970E3C18ED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33:09.353" v="2027" actId="20577"/>
          <ac:spMkLst>
            <pc:docMk/>
            <pc:sldMk cId="2032952717" sldId="323"/>
            <ac:spMk id="29" creationId="{F899934E-D238-BDBA-AFF3-504AF38F7C94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34:49.963" v="2040" actId="20577"/>
          <ac:spMkLst>
            <pc:docMk/>
            <pc:sldMk cId="2032952717" sldId="323"/>
            <ac:spMk id="30" creationId="{38953EFE-DD22-CB36-D174-25997AE41919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35:00.604" v="2062" actId="20577"/>
          <ac:spMkLst>
            <pc:docMk/>
            <pc:sldMk cId="2032952717" sldId="323"/>
            <ac:spMk id="32" creationId="{8920F488-8D5D-24AA-9560-C2B8EE74273C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36:13.798" v="2075" actId="20577"/>
          <ac:spMkLst>
            <pc:docMk/>
            <pc:sldMk cId="2032952717" sldId="323"/>
            <ac:spMk id="39" creationId="{A7BD1D6F-28D0-1216-69D7-EA11D05470D4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36:40.206" v="2099" actId="20577"/>
          <ac:spMkLst>
            <pc:docMk/>
            <pc:sldMk cId="2032952717" sldId="323"/>
            <ac:spMk id="41" creationId="{FAFF6F4B-54DC-4D94-D3A5-0223829C57CB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2:32:19.556" v="1986" actId="1076"/>
          <ac:picMkLst>
            <pc:docMk/>
            <pc:sldMk cId="2032952717" sldId="323"/>
            <ac:picMk id="5" creationId="{C3524CDC-3260-39EA-487B-5FEC63C31380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2:33:46.291" v="2033" actId="14100"/>
          <ac:picMkLst>
            <pc:docMk/>
            <pc:sldMk cId="2032952717" sldId="323"/>
            <ac:picMk id="6" creationId="{61B2924A-7092-404A-2567-1348A27440D7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2:35:39.202" v="2067" actId="1076"/>
          <ac:picMkLst>
            <pc:docMk/>
            <pc:sldMk cId="2032952717" sldId="323"/>
            <ac:picMk id="8" creationId="{168A742D-F0C6-23BC-6099-27A0165EDB00}"/>
          </ac:picMkLst>
        </pc:picChg>
      </pc:sldChg>
      <pc:sldChg chg="addSp delSp modSp add replId">
        <pc:chgData name="Juan Ignacio Ciereszko" userId="S::juanignacio@texosolutionsgroupsrl.com.ar::0eb3f1d3-e8b0-4855-9c21-c0be4b035175" providerId="AD" clId="Web-{6F4772F7-EBDD-96C9-1940-3261299A0006}" dt="2026-04-03T02:52:42.469" v="2221"/>
        <pc:sldMkLst>
          <pc:docMk/>
          <pc:sldMk cId="2153786073" sldId="325"/>
        </pc:sldMkLst>
        <pc:spChg chg="mod">
          <ac:chgData name="Juan Ignacio Ciereszko" userId="S::juanignacio@texosolutionsgroupsrl.com.ar::0eb3f1d3-e8b0-4855-9c21-c0be4b035175" providerId="AD" clId="Web-{6F4772F7-EBDD-96C9-1940-3261299A0006}" dt="2026-04-03T02:39:39.102" v="2112" actId="20577"/>
          <ac:spMkLst>
            <pc:docMk/>
            <pc:sldMk cId="2153786073" sldId="325"/>
            <ac:spMk id="19" creationId="{80B8EA30-AE26-64F0-2B1F-1608F3879DDA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40:42.166" v="2137" actId="20577"/>
          <ac:spMkLst>
            <pc:docMk/>
            <pc:sldMk cId="2153786073" sldId="325"/>
            <ac:spMk id="29" creationId="{1D23C85B-4CF7-F974-C6F5-5365E9C2856F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41:15.041" v="2147" actId="20577"/>
          <ac:spMkLst>
            <pc:docMk/>
            <pc:sldMk cId="2153786073" sldId="325"/>
            <ac:spMk id="30" creationId="{C6368F0D-EB11-FCE2-9408-F9A6726F511D}"/>
          </ac:spMkLst>
        </pc:spChg>
        <pc:spChg chg="mod">
          <ac:chgData name="Juan Ignacio Ciereszko" userId="S::juanignacio@texosolutionsgroupsrl.com.ar::0eb3f1d3-e8b0-4855-9c21-c0be4b035175" providerId="AD" clId="Web-{6F4772F7-EBDD-96C9-1940-3261299A0006}" dt="2026-04-03T02:52:03.810" v="2186" actId="20577"/>
          <ac:spMkLst>
            <pc:docMk/>
            <pc:sldMk cId="2153786073" sldId="325"/>
            <ac:spMk id="32" creationId="{D26415D1-9F75-68B6-3CCF-BF135FAB9E76}"/>
          </ac:spMkLst>
        </pc:spChg>
        <pc:picChg chg="add mod">
          <ac:chgData name="Juan Ignacio Ciereszko" userId="S::juanignacio@texosolutionsgroupsrl.com.ar::0eb3f1d3-e8b0-4855-9c21-c0be4b035175" providerId="AD" clId="Web-{6F4772F7-EBDD-96C9-1940-3261299A0006}" dt="2026-04-03T02:39:09.086" v="2106" actId="1076"/>
          <ac:picMkLst>
            <pc:docMk/>
            <pc:sldMk cId="2153786073" sldId="325"/>
            <ac:picMk id="7" creationId="{0B164CB0-F5E8-982E-7502-7DCA2A845EAC}"/>
          </ac:picMkLst>
        </pc:picChg>
        <pc:picChg chg="add mod">
          <ac:chgData name="Juan Ignacio Ciereszko" userId="S::juanignacio@texosolutionsgroupsrl.com.ar::0eb3f1d3-e8b0-4855-9c21-c0be4b035175" providerId="AD" clId="Web-{6F4772F7-EBDD-96C9-1940-3261299A0006}" dt="2026-04-03T02:40:49.526" v="2141" actId="1076"/>
          <ac:picMkLst>
            <pc:docMk/>
            <pc:sldMk cId="2153786073" sldId="325"/>
            <ac:picMk id="9" creationId="{52461481-73F1-FE28-87C9-BA26712C5691}"/>
          </ac:picMkLst>
        </pc:picChg>
      </pc:sldChg>
    </pc:docChg>
  </pc:docChgLst>
  <pc:docChgLst>
    <pc:chgData name="Juan Ignacio Ciereszko" userId="0eb3f1d3-e8b0-4855-9c21-c0be4b035175" providerId="ADAL" clId="{74BE63EA-5955-4A8E-B2AA-2D06E2AA4BB7}"/>
    <pc:docChg chg="custSel modSld">
      <pc:chgData name="Juan Ignacio Ciereszko" userId="0eb3f1d3-e8b0-4855-9c21-c0be4b035175" providerId="ADAL" clId="{74BE63EA-5955-4A8E-B2AA-2D06E2AA4BB7}" dt="2026-04-06T16:01:04.184" v="85" actId="20577"/>
      <pc:docMkLst>
        <pc:docMk/>
      </pc:docMkLst>
      <pc:sldChg chg="modSp mod">
        <pc:chgData name="Juan Ignacio Ciereszko" userId="0eb3f1d3-e8b0-4855-9c21-c0be4b035175" providerId="ADAL" clId="{74BE63EA-5955-4A8E-B2AA-2D06E2AA4BB7}" dt="2026-04-06T15:51:14.226" v="52" actId="20577"/>
        <pc:sldMkLst>
          <pc:docMk/>
          <pc:sldMk cId="0" sldId="256"/>
        </pc:sldMkLst>
        <pc:spChg chg="mod">
          <ac:chgData name="Juan Ignacio Ciereszko" userId="0eb3f1d3-e8b0-4855-9c21-c0be4b035175" providerId="ADAL" clId="{74BE63EA-5955-4A8E-B2AA-2D06E2AA4BB7}" dt="2026-04-06T15:49:49.004" v="1" actId="20577"/>
          <ac:spMkLst>
            <pc:docMk/>
            <pc:sldMk cId="0" sldId="256"/>
            <ac:spMk id="39" creationId="{00000000-0000-0000-0000-000000000000}"/>
          </ac:spMkLst>
        </pc:spChg>
        <pc:spChg chg="mod">
          <ac:chgData name="Juan Ignacio Ciereszko" userId="0eb3f1d3-e8b0-4855-9c21-c0be4b035175" providerId="ADAL" clId="{74BE63EA-5955-4A8E-B2AA-2D06E2AA4BB7}" dt="2026-04-06T15:51:14.226" v="52" actId="20577"/>
          <ac:spMkLst>
            <pc:docMk/>
            <pc:sldMk cId="0" sldId="256"/>
            <ac:spMk id="88" creationId="{7E766B63-5971-5B04-74BF-7804D8798FA9}"/>
          </ac:spMkLst>
        </pc:spChg>
        <pc:spChg chg="mod">
          <ac:chgData name="Juan Ignacio Ciereszko" userId="0eb3f1d3-e8b0-4855-9c21-c0be4b035175" providerId="ADAL" clId="{74BE63EA-5955-4A8E-B2AA-2D06E2AA4BB7}" dt="2026-04-06T15:51:05.944" v="31" actId="20577"/>
          <ac:spMkLst>
            <pc:docMk/>
            <pc:sldMk cId="0" sldId="256"/>
            <ac:spMk id="98" creationId="{9A5FA7BD-3BFB-C38A-6BEC-C50374140D4E}"/>
          </ac:spMkLst>
        </pc:spChg>
      </pc:sldChg>
      <pc:sldChg chg="modSp mod">
        <pc:chgData name="Juan Ignacio Ciereszko" userId="0eb3f1d3-e8b0-4855-9c21-c0be4b035175" providerId="ADAL" clId="{74BE63EA-5955-4A8E-B2AA-2D06E2AA4BB7}" dt="2026-04-06T16:01:04.184" v="85" actId="20577"/>
        <pc:sldMkLst>
          <pc:docMk/>
          <pc:sldMk cId="0" sldId="257"/>
        </pc:sldMkLst>
        <pc:graphicFrameChg chg="modGraphic">
          <ac:chgData name="Juan Ignacio Ciereszko" userId="0eb3f1d3-e8b0-4855-9c21-c0be4b035175" providerId="ADAL" clId="{74BE63EA-5955-4A8E-B2AA-2D06E2AA4BB7}" dt="2026-04-06T16:01:04.184" v="85" actId="20577"/>
          <ac:graphicFrameMkLst>
            <pc:docMk/>
            <pc:sldMk cId="0" sldId="257"/>
            <ac:graphicFrameMk id="12" creationId="{00000000-0000-0000-0000-000000000000}"/>
          </ac:graphicFrameMkLst>
        </pc:graphicFrameChg>
      </pc:sldChg>
      <pc:sldChg chg="modSp mod">
        <pc:chgData name="Juan Ignacio Ciereszko" userId="0eb3f1d3-e8b0-4855-9c21-c0be4b035175" providerId="ADAL" clId="{74BE63EA-5955-4A8E-B2AA-2D06E2AA4BB7}" dt="2026-04-06T15:58:38.646" v="71" actId="313"/>
        <pc:sldMkLst>
          <pc:docMk/>
          <pc:sldMk cId="1596368764" sldId="318"/>
        </pc:sldMkLst>
        <pc:spChg chg="mod">
          <ac:chgData name="Juan Ignacio Ciereszko" userId="0eb3f1d3-e8b0-4855-9c21-c0be4b035175" providerId="ADAL" clId="{74BE63EA-5955-4A8E-B2AA-2D06E2AA4BB7}" dt="2026-04-06T15:58:37.288" v="70" actId="313"/>
          <ac:spMkLst>
            <pc:docMk/>
            <pc:sldMk cId="1596368764" sldId="318"/>
            <ac:spMk id="2" creationId="{324F82A3-7485-9492-0CD7-97A4C8512F11}"/>
          </ac:spMkLst>
        </pc:spChg>
        <pc:spChg chg="mod">
          <ac:chgData name="Juan Ignacio Ciereszko" userId="0eb3f1d3-e8b0-4855-9c21-c0be4b035175" providerId="ADAL" clId="{74BE63EA-5955-4A8E-B2AA-2D06E2AA4BB7}" dt="2026-04-06T15:58:38.646" v="71" actId="313"/>
          <ac:spMkLst>
            <pc:docMk/>
            <pc:sldMk cId="1596368764" sldId="318"/>
            <ac:spMk id="4" creationId="{95BA357A-3214-45F9-1571-E3ABDEE24602}"/>
          </ac:spMkLst>
        </pc:spChg>
      </pc:sldChg>
      <pc:sldChg chg="modSp mod">
        <pc:chgData name="Juan Ignacio Ciereszko" userId="0eb3f1d3-e8b0-4855-9c21-c0be4b035175" providerId="ADAL" clId="{74BE63EA-5955-4A8E-B2AA-2D06E2AA4BB7}" dt="2026-04-06T15:58:34.874" v="69" actId="313"/>
        <pc:sldMkLst>
          <pc:docMk/>
          <pc:sldMk cId="4279974731" sldId="320"/>
        </pc:sldMkLst>
        <pc:spChg chg="mod">
          <ac:chgData name="Juan Ignacio Ciereszko" userId="0eb3f1d3-e8b0-4855-9c21-c0be4b035175" providerId="ADAL" clId="{74BE63EA-5955-4A8E-B2AA-2D06E2AA4BB7}" dt="2026-04-06T15:58:34.874" v="69" actId="313"/>
          <ac:spMkLst>
            <pc:docMk/>
            <pc:sldMk cId="4279974731" sldId="320"/>
            <ac:spMk id="2" creationId="{DA11F1A6-1E64-07CC-1314-4EF287EFC862}"/>
          </ac:spMkLst>
        </pc:spChg>
      </pc:sldChg>
      <pc:sldChg chg="modSp mod">
        <pc:chgData name="Juan Ignacio Ciereszko" userId="0eb3f1d3-e8b0-4855-9c21-c0be4b035175" providerId="ADAL" clId="{74BE63EA-5955-4A8E-B2AA-2D06E2AA4BB7}" dt="2026-04-06T15:58:29.174" v="68" actId="313"/>
        <pc:sldMkLst>
          <pc:docMk/>
          <pc:sldMk cId="845790189" sldId="321"/>
        </pc:sldMkLst>
        <pc:spChg chg="mod">
          <ac:chgData name="Juan Ignacio Ciereszko" userId="0eb3f1d3-e8b0-4855-9c21-c0be4b035175" providerId="ADAL" clId="{74BE63EA-5955-4A8E-B2AA-2D06E2AA4BB7}" dt="2026-04-06T15:58:29.174" v="68" actId="313"/>
          <ac:spMkLst>
            <pc:docMk/>
            <pc:sldMk cId="845790189" sldId="321"/>
            <ac:spMk id="2" creationId="{F79A2CEF-F353-7E52-FBCA-044F97F42655}"/>
          </ac:spMkLst>
        </pc:spChg>
      </pc:sldChg>
      <pc:sldChg chg="modSp mod">
        <pc:chgData name="Juan Ignacio Ciereszko" userId="0eb3f1d3-e8b0-4855-9c21-c0be4b035175" providerId="ADAL" clId="{74BE63EA-5955-4A8E-B2AA-2D06E2AA4BB7}" dt="2026-04-06T15:58:19.777" v="67" actId="313"/>
        <pc:sldMkLst>
          <pc:docMk/>
          <pc:sldMk cId="2032952717" sldId="323"/>
        </pc:sldMkLst>
        <pc:spChg chg="mod">
          <ac:chgData name="Juan Ignacio Ciereszko" userId="0eb3f1d3-e8b0-4855-9c21-c0be4b035175" providerId="ADAL" clId="{74BE63EA-5955-4A8E-B2AA-2D06E2AA4BB7}" dt="2026-04-06T15:57:51.891" v="60" actId="20577"/>
          <ac:spMkLst>
            <pc:docMk/>
            <pc:sldMk cId="2032952717" sldId="323"/>
            <ac:spMk id="2" creationId="{CDEF6E07-0C48-93BA-AC00-08F4916E74E9}"/>
          </ac:spMkLst>
        </pc:spChg>
        <pc:spChg chg="mod">
          <ac:chgData name="Juan Ignacio Ciereszko" userId="0eb3f1d3-e8b0-4855-9c21-c0be4b035175" providerId="ADAL" clId="{74BE63EA-5955-4A8E-B2AA-2D06E2AA4BB7}" dt="2026-04-06T15:58:19.777" v="67" actId="313"/>
          <ac:spMkLst>
            <pc:docMk/>
            <pc:sldMk cId="2032952717" sldId="323"/>
            <ac:spMk id="4" creationId="{F0962FA1-D6A0-B5FE-7D6F-9D9088D54EFB}"/>
          </ac:spMkLst>
        </pc:spChg>
      </pc:sldChg>
      <pc:sldChg chg="modSp mod">
        <pc:chgData name="Juan Ignacio Ciereszko" userId="0eb3f1d3-e8b0-4855-9c21-c0be4b035175" providerId="ADAL" clId="{74BE63EA-5955-4A8E-B2AA-2D06E2AA4BB7}" dt="2026-04-06T15:58:11.883" v="65" actId="313"/>
        <pc:sldMkLst>
          <pc:docMk/>
          <pc:sldMk cId="2153786073" sldId="325"/>
        </pc:sldMkLst>
        <pc:spChg chg="mod">
          <ac:chgData name="Juan Ignacio Ciereszko" userId="0eb3f1d3-e8b0-4855-9c21-c0be4b035175" providerId="ADAL" clId="{74BE63EA-5955-4A8E-B2AA-2D06E2AA4BB7}" dt="2026-04-06T15:58:11.883" v="65" actId="313"/>
          <ac:spMkLst>
            <pc:docMk/>
            <pc:sldMk cId="2153786073" sldId="325"/>
            <ac:spMk id="2" creationId="{8CCBB818-5D29-17F7-74A7-5EE3836872E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286000"/>
            <a:ext cx="7560309" cy="8406130"/>
          </a:xfrm>
          <a:custGeom>
            <a:avLst/>
            <a:gdLst/>
            <a:ahLst/>
            <a:cxnLst/>
            <a:rect l="l" t="t" r="r" b="b"/>
            <a:pathLst>
              <a:path w="7560309" h="8406130">
                <a:moveTo>
                  <a:pt x="0" y="8406003"/>
                </a:moveTo>
                <a:lnTo>
                  <a:pt x="7560056" y="8406003"/>
                </a:lnTo>
                <a:lnTo>
                  <a:pt x="7560056" y="0"/>
                </a:lnTo>
                <a:lnTo>
                  <a:pt x="0" y="0"/>
                </a:lnTo>
                <a:lnTo>
                  <a:pt x="0" y="8406003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2032000"/>
            <a:ext cx="7560309" cy="254000"/>
          </a:xfrm>
          <a:custGeom>
            <a:avLst/>
            <a:gdLst/>
            <a:ahLst/>
            <a:cxnLst/>
            <a:rect l="l" t="t" r="r" b="b"/>
            <a:pathLst>
              <a:path w="7560309" h="254000">
                <a:moveTo>
                  <a:pt x="0" y="254000"/>
                </a:moveTo>
                <a:lnTo>
                  <a:pt x="7560056" y="254000"/>
                </a:lnTo>
                <a:lnTo>
                  <a:pt x="7560056" y="0"/>
                </a:lnTo>
                <a:lnTo>
                  <a:pt x="0" y="0"/>
                </a:lnTo>
                <a:lnTo>
                  <a:pt x="0" y="254000"/>
                </a:lnTo>
                <a:close/>
              </a:path>
            </a:pathLst>
          </a:custGeom>
          <a:solidFill>
            <a:srgbClr val="1F3A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560309" cy="660400"/>
          </a:xfrm>
          <a:custGeom>
            <a:avLst/>
            <a:gdLst/>
            <a:ahLst/>
            <a:cxnLst/>
            <a:rect l="l" t="t" r="r" b="b"/>
            <a:pathLst>
              <a:path w="7560309" h="660400">
                <a:moveTo>
                  <a:pt x="7560056" y="660400"/>
                </a:moveTo>
                <a:lnTo>
                  <a:pt x="0" y="660400"/>
                </a:lnTo>
                <a:lnTo>
                  <a:pt x="0" y="0"/>
                </a:lnTo>
                <a:lnTo>
                  <a:pt x="7560056" y="0"/>
                </a:lnTo>
                <a:lnTo>
                  <a:pt x="7560056" y="660400"/>
                </a:lnTo>
                <a:close/>
              </a:path>
            </a:pathLst>
          </a:custGeom>
          <a:solidFill>
            <a:srgbClr val="1F3A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6993" y="496620"/>
            <a:ext cx="3248862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5300" y="10177676"/>
            <a:ext cx="1047750" cy="139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926376" y="10177676"/>
            <a:ext cx="176529" cy="139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5F6A7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pn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juanignacio@texosolutionsgroupsrl.com.ar" TargetMode="External"/><Relationship Id="rId4" Type="http://schemas.openxmlformats.org/officeDocument/2006/relationships/hyperlink" Target="mailto:matias@texosolutionsgroupsrl.com.a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Catálogo</a:t>
            </a:r>
            <a:r>
              <a:rPr spc="-120"/>
              <a:t> </a:t>
            </a:r>
            <a:r>
              <a:rPr spc="-10"/>
              <a:t>Industrial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6699" y="1084351"/>
            <a:ext cx="516509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0" marR="5080" indent="-2273935">
              <a:lnSpc>
                <a:spcPct val="119100"/>
              </a:lnSpc>
              <a:spcBef>
                <a:spcPts val="100"/>
              </a:spcBef>
            </a:pP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Protección</a:t>
            </a:r>
            <a:r>
              <a:rPr sz="1100" spc="-1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personal,</a:t>
            </a:r>
            <a:r>
              <a:rPr sz="1100" spc="-1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 spc="-10">
                <a:solidFill>
                  <a:srgbClr val="E7EDF5"/>
                </a:solidFill>
                <a:latin typeface="Arial MT"/>
                <a:cs typeface="Arial MT"/>
              </a:rPr>
              <a:t>calzado, </a:t>
            </a: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ropa</a:t>
            </a:r>
            <a:r>
              <a:rPr sz="1100" spc="-1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ignífuga</a:t>
            </a:r>
            <a:r>
              <a:rPr sz="1100" spc="-1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y</a:t>
            </a:r>
            <a:r>
              <a:rPr sz="1100" spc="-10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soluciones</a:t>
            </a:r>
            <a:r>
              <a:rPr sz="1100" spc="-1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para</a:t>
            </a:r>
            <a:r>
              <a:rPr sz="1100" spc="-10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E7EDF5"/>
                </a:solidFill>
                <a:latin typeface="Arial MT"/>
                <a:cs typeface="Arial MT"/>
              </a:rPr>
              <a:t>entornos</a:t>
            </a:r>
            <a:r>
              <a:rPr sz="1100" spc="-1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1100" spc="-10">
                <a:solidFill>
                  <a:srgbClr val="E7EDF5"/>
                </a:solidFill>
                <a:latin typeface="Arial MT"/>
                <a:cs typeface="Arial MT"/>
              </a:rPr>
              <a:t>industriales exigentes.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81958" y="1951583"/>
            <a:ext cx="39306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25">
                <a:solidFill>
                  <a:srgbClr val="1F3A5F"/>
                </a:solidFill>
                <a:latin typeface="Arial"/>
                <a:cs typeface="Arial"/>
              </a:rPr>
              <a:t>87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30944" y="1661981"/>
            <a:ext cx="20961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err="1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r>
              <a:rPr sz="100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1000" err="1">
                <a:solidFill>
                  <a:srgbClr val="5F6A7A"/>
                </a:solidFill>
                <a:latin typeface="Arial MT"/>
                <a:cs typeface="Arial MT"/>
              </a:rPr>
              <a:t>orgaizados</a:t>
            </a:r>
            <a:r>
              <a:rPr sz="1000">
                <a:solidFill>
                  <a:srgbClr val="5F6A7A"/>
                </a:solidFill>
                <a:latin typeface="Arial MT"/>
                <a:cs typeface="Arial MT"/>
              </a:rPr>
              <a:t> por </a:t>
            </a:r>
            <a:r>
              <a:rPr sz="1000" spc="-10">
                <a:solidFill>
                  <a:srgbClr val="5F6A7A"/>
                </a:solidFill>
                <a:latin typeface="Arial MT"/>
                <a:cs typeface="Arial MT"/>
              </a:rPr>
              <a:t>categoría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1340" y="2767617"/>
            <a:ext cx="2970917" cy="830549"/>
            <a:chOff x="571500" y="3238500"/>
            <a:chExt cx="3048000" cy="1102777"/>
          </a:xfrm>
        </p:grpSpPr>
        <p:sp>
          <p:nvSpPr>
            <p:cNvPr id="8" name="object 8"/>
            <p:cNvSpPr/>
            <p:nvPr/>
          </p:nvSpPr>
          <p:spPr>
            <a:xfrm>
              <a:off x="571500" y="3238500"/>
              <a:ext cx="3048000" cy="1102777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1500" y="3238500"/>
              <a:ext cx="3048000" cy="1102777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253" y="3382200"/>
              <a:ext cx="889001" cy="8890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712388" y="3069963"/>
            <a:ext cx="1335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err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Ocular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36864" y="2767647"/>
            <a:ext cx="2983295" cy="830518"/>
            <a:chOff x="3937000" y="3238500"/>
            <a:chExt cx="3048000" cy="1095183"/>
          </a:xfrm>
        </p:grpSpPr>
        <p:sp>
          <p:nvSpPr>
            <p:cNvPr id="15" name="object 15"/>
            <p:cNvSpPr/>
            <p:nvPr/>
          </p:nvSpPr>
          <p:spPr>
            <a:xfrm>
              <a:off x="3937000" y="3238500"/>
              <a:ext cx="3048000" cy="1095183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37000" y="3238500"/>
              <a:ext cx="3048000" cy="1095183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042" y="3329983"/>
              <a:ext cx="619648" cy="8890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075761" y="3081554"/>
            <a:ext cx="155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err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Manos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56412" y="3656038"/>
            <a:ext cx="2979637" cy="844725"/>
            <a:chOff x="571500" y="5334000"/>
            <a:chExt cx="3048000" cy="975784"/>
          </a:xfrm>
        </p:grpSpPr>
        <p:sp>
          <p:nvSpPr>
            <p:cNvPr id="22" name="object 22"/>
            <p:cNvSpPr/>
            <p:nvPr/>
          </p:nvSpPr>
          <p:spPr>
            <a:xfrm>
              <a:off x="571500" y="5334000"/>
              <a:ext cx="3048000" cy="975784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1500" y="5334000"/>
              <a:ext cx="3048000" cy="975784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156" y="5377392"/>
              <a:ext cx="889000" cy="88900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712388" y="3953640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 err="1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921937" y="3655994"/>
            <a:ext cx="2991990" cy="844725"/>
            <a:chOff x="3937000" y="5334000"/>
            <a:chExt cx="3048000" cy="1131510"/>
          </a:xfrm>
        </p:grpSpPr>
        <p:sp>
          <p:nvSpPr>
            <p:cNvPr id="29" name="object 29"/>
            <p:cNvSpPr/>
            <p:nvPr/>
          </p:nvSpPr>
          <p:spPr>
            <a:xfrm>
              <a:off x="3937000" y="5334000"/>
              <a:ext cx="3048000" cy="113151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937000" y="5334000"/>
              <a:ext cx="3048000" cy="111248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1622" y="5378694"/>
              <a:ext cx="666750" cy="88900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089759" y="3974216"/>
            <a:ext cx="1581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err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Brazos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6520" y="4554586"/>
            <a:ext cx="2997214" cy="818435"/>
            <a:chOff x="571500" y="7429500"/>
            <a:chExt cx="3048000" cy="1841500"/>
          </a:xfrm>
        </p:grpSpPr>
        <p:sp>
          <p:nvSpPr>
            <p:cNvPr id="36" name="object 36"/>
            <p:cNvSpPr/>
            <p:nvPr/>
          </p:nvSpPr>
          <p:spPr>
            <a:xfrm>
              <a:off x="5715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715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718487" y="4859751"/>
            <a:ext cx="1041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Ropa </a:t>
            </a:r>
            <a:r>
              <a:rPr lang="es-AR" sz="1200" b="1" spc="-10">
                <a:solidFill>
                  <a:srgbClr val="1F3A5F"/>
                </a:solidFill>
                <a:latin typeface="Arial"/>
                <a:cs typeface="Arial"/>
              </a:rPr>
              <a:t>I</a:t>
            </a:r>
            <a:r>
              <a:rPr sz="1200" b="1" spc="-10" err="1">
                <a:solidFill>
                  <a:srgbClr val="1F3A5F"/>
                </a:solidFill>
                <a:latin typeface="Arial"/>
                <a:cs typeface="Arial"/>
              </a:rPr>
              <a:t>gnifuga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921936" y="4544969"/>
            <a:ext cx="3004439" cy="859621"/>
            <a:chOff x="3937000" y="7429500"/>
            <a:chExt cx="3048000" cy="1841500"/>
          </a:xfrm>
        </p:grpSpPr>
        <p:sp>
          <p:nvSpPr>
            <p:cNvPr id="43" name="object 43"/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-6350" y="-6349"/>
            <a:ext cx="7573009" cy="10146030"/>
            <a:chOff x="-6350" y="-6349"/>
            <a:chExt cx="7573009" cy="10146030"/>
          </a:xfrm>
        </p:grpSpPr>
        <p:sp>
          <p:nvSpPr>
            <p:cNvPr id="51" name="object 51"/>
            <p:cNvSpPr/>
            <p:nvPr/>
          </p:nvSpPr>
          <p:spPr>
            <a:xfrm>
              <a:off x="508000" y="10133203"/>
              <a:ext cx="6544309" cy="0"/>
            </a:xfrm>
            <a:custGeom>
              <a:avLst/>
              <a:gdLst/>
              <a:ahLst/>
              <a:cxnLst/>
              <a:rect l="l" t="t" r="r" b="b"/>
              <a:pathLst>
                <a:path w="6544309">
                  <a:moveTo>
                    <a:pt x="0" y="0"/>
                  </a:moveTo>
                  <a:lnTo>
                    <a:pt x="6544056" y="0"/>
                  </a:lnTo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0" y="0"/>
              <a:ext cx="7560309" cy="2032000"/>
            </a:xfrm>
            <a:custGeom>
              <a:avLst/>
              <a:gdLst/>
              <a:ahLst/>
              <a:cxnLst/>
              <a:rect l="l" t="t" r="r" b="b"/>
              <a:pathLst>
                <a:path w="7560309" h="2032000">
                  <a:moveTo>
                    <a:pt x="0" y="2032000"/>
                  </a:moveTo>
                  <a:lnTo>
                    <a:pt x="7560056" y="2032000"/>
                  </a:lnTo>
                  <a:lnTo>
                    <a:pt x="7560056" y="0"/>
                  </a:lnTo>
                  <a:lnTo>
                    <a:pt x="0" y="0"/>
                  </a:lnTo>
                  <a:lnTo>
                    <a:pt x="0" y="20320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0" y="0"/>
            <a:ext cx="7560309" cy="2032000"/>
            <a:chOff x="0" y="0"/>
            <a:chExt cx="7560309" cy="2032000"/>
          </a:xfrm>
        </p:grpSpPr>
        <p:sp>
          <p:nvSpPr>
            <p:cNvPr id="54" name="object 54"/>
            <p:cNvSpPr/>
            <p:nvPr/>
          </p:nvSpPr>
          <p:spPr>
            <a:xfrm>
              <a:off x="0" y="0"/>
              <a:ext cx="7560309" cy="2032000"/>
            </a:xfrm>
            <a:custGeom>
              <a:avLst/>
              <a:gdLst/>
              <a:ahLst/>
              <a:cxnLst/>
              <a:rect l="l" t="t" r="r" b="b"/>
              <a:pathLst>
                <a:path w="7560309" h="2032000">
                  <a:moveTo>
                    <a:pt x="7560056" y="0"/>
                  </a:moveTo>
                  <a:lnTo>
                    <a:pt x="0" y="0"/>
                  </a:lnTo>
                  <a:lnTo>
                    <a:pt x="0" y="2032000"/>
                  </a:lnTo>
                  <a:lnTo>
                    <a:pt x="7560056" y="2032000"/>
                  </a:lnTo>
                  <a:lnTo>
                    <a:pt x="7560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8366" y="342760"/>
              <a:ext cx="4019766" cy="1325541"/>
            </a:xfrm>
            <a:prstGeom prst="rect">
              <a:avLst/>
            </a:prstGeom>
          </p:spPr>
        </p:pic>
      </p:grp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</a:t>
            </a:fld>
            <a:endParaRPr spc="-25"/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10B77936-4207-71AA-B789-EAE99D95B6BF}"/>
              </a:ext>
            </a:extLst>
          </p:cNvPr>
          <p:cNvSpPr txBox="1"/>
          <p:nvPr/>
        </p:nvSpPr>
        <p:spPr>
          <a:xfrm>
            <a:off x="864552" y="2326841"/>
            <a:ext cx="58273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AR" sz="2000" b="1">
                <a:solidFill>
                  <a:srgbClr val="1F3A5F"/>
                </a:solidFill>
                <a:latin typeface="Arial"/>
                <a:cs typeface="Arial"/>
              </a:rPr>
              <a:t>Catalogo De Productos</a:t>
            </a:r>
            <a:endParaRPr sz="2000" b="1">
              <a:latin typeface="Arial"/>
              <a:cs typeface="Arial"/>
            </a:endParaRPr>
          </a:p>
        </p:txBody>
      </p:sp>
      <p:grpSp>
        <p:nvGrpSpPr>
          <p:cNvPr id="59" name="object 35">
            <a:extLst>
              <a:ext uri="{FF2B5EF4-FFF2-40B4-BE49-F238E27FC236}">
                <a16:creationId xmlns:a16="http://schemas.microsoft.com/office/drawing/2014/main" id="{E36AEBBE-D76E-D2EF-38F8-C932D3A9DB0B}"/>
              </a:ext>
            </a:extLst>
          </p:cNvPr>
          <p:cNvGrpSpPr/>
          <p:nvPr/>
        </p:nvGrpSpPr>
        <p:grpSpPr>
          <a:xfrm>
            <a:off x="538970" y="6282903"/>
            <a:ext cx="3004438" cy="820074"/>
            <a:chOff x="571500" y="7429501"/>
            <a:chExt cx="3048000" cy="1096380"/>
          </a:xfrm>
        </p:grpSpPr>
        <p:sp>
          <p:nvSpPr>
            <p:cNvPr id="60" name="object 36">
              <a:extLst>
                <a:ext uri="{FF2B5EF4-FFF2-40B4-BE49-F238E27FC236}">
                  <a16:creationId xmlns:a16="http://schemas.microsoft.com/office/drawing/2014/main" id="{0E5DF0AC-0D01-39EA-EB7E-BBBDFE7362C7}"/>
                </a:ext>
              </a:extLst>
            </p:cNvPr>
            <p:cNvSpPr/>
            <p:nvPr/>
          </p:nvSpPr>
          <p:spPr>
            <a:xfrm>
              <a:off x="571500" y="7429501"/>
              <a:ext cx="3048000" cy="109638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37">
              <a:extLst>
                <a:ext uri="{FF2B5EF4-FFF2-40B4-BE49-F238E27FC236}">
                  <a16:creationId xmlns:a16="http://schemas.microsoft.com/office/drawing/2014/main" id="{6F18857C-ABE7-95D3-0483-610BF2862ABA}"/>
                </a:ext>
              </a:extLst>
            </p:cNvPr>
            <p:cNvSpPr/>
            <p:nvPr/>
          </p:nvSpPr>
          <p:spPr>
            <a:xfrm>
              <a:off x="571500" y="7429501"/>
              <a:ext cx="3048000" cy="109419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39">
            <a:extLst>
              <a:ext uri="{FF2B5EF4-FFF2-40B4-BE49-F238E27FC236}">
                <a16:creationId xmlns:a16="http://schemas.microsoft.com/office/drawing/2014/main" id="{15043F5E-A6B5-3466-FC19-C2CE3EE3F808}"/>
              </a:ext>
            </a:extLst>
          </p:cNvPr>
          <p:cNvSpPr txBox="1"/>
          <p:nvPr/>
        </p:nvSpPr>
        <p:spPr>
          <a:xfrm>
            <a:off x="1694838" y="6563919"/>
            <a:ext cx="12898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Señalización Vial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6" name="object 42">
            <a:extLst>
              <a:ext uri="{FF2B5EF4-FFF2-40B4-BE49-F238E27FC236}">
                <a16:creationId xmlns:a16="http://schemas.microsoft.com/office/drawing/2014/main" id="{E54B62C2-42DF-59FC-F802-27651C918FF7}"/>
              </a:ext>
            </a:extLst>
          </p:cNvPr>
          <p:cNvGrpSpPr/>
          <p:nvPr/>
        </p:nvGrpSpPr>
        <p:grpSpPr>
          <a:xfrm>
            <a:off x="3909623" y="6282911"/>
            <a:ext cx="3004304" cy="820112"/>
            <a:chOff x="3937000" y="7429500"/>
            <a:chExt cx="3048000" cy="1106116"/>
          </a:xfrm>
        </p:grpSpPr>
        <p:sp>
          <p:nvSpPr>
            <p:cNvPr id="67" name="object 43">
              <a:extLst>
                <a:ext uri="{FF2B5EF4-FFF2-40B4-BE49-F238E27FC236}">
                  <a16:creationId xmlns:a16="http://schemas.microsoft.com/office/drawing/2014/main" id="{030F9EED-A6B1-5177-EE26-FA0762F7E2C2}"/>
                </a:ext>
              </a:extLst>
            </p:cNvPr>
            <p:cNvSpPr/>
            <p:nvPr/>
          </p:nvSpPr>
          <p:spPr>
            <a:xfrm>
              <a:off x="3937000" y="7429500"/>
              <a:ext cx="3048000" cy="1080515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44">
              <a:extLst>
                <a:ext uri="{FF2B5EF4-FFF2-40B4-BE49-F238E27FC236}">
                  <a16:creationId xmlns:a16="http://schemas.microsoft.com/office/drawing/2014/main" id="{57DC057B-C99D-F2D9-1168-C4463755E5D8}"/>
                </a:ext>
              </a:extLst>
            </p:cNvPr>
            <p:cNvSpPr/>
            <p:nvPr/>
          </p:nvSpPr>
          <p:spPr>
            <a:xfrm>
              <a:off x="3937000" y="7429500"/>
              <a:ext cx="3048000" cy="1106116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46">
            <a:extLst>
              <a:ext uri="{FF2B5EF4-FFF2-40B4-BE49-F238E27FC236}">
                <a16:creationId xmlns:a16="http://schemas.microsoft.com/office/drawing/2014/main" id="{3F62B36B-1AAF-52EF-9DBD-230890452602}"/>
              </a:ext>
            </a:extLst>
          </p:cNvPr>
          <p:cNvSpPr txBox="1"/>
          <p:nvPr/>
        </p:nvSpPr>
        <p:spPr>
          <a:xfrm>
            <a:off x="5065440" y="6482871"/>
            <a:ext cx="17373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Cadenas, Sogas y Cintas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605F13-416A-3D1F-2BF4-57A211209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2" y="6336394"/>
            <a:ext cx="834797" cy="7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B2116D7-452C-FD4D-A91D-E46D33C4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28" y="6319365"/>
            <a:ext cx="985984" cy="7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ject 38">
            <a:extLst>
              <a:ext uri="{FF2B5EF4-FFF2-40B4-BE49-F238E27FC236}">
                <a16:creationId xmlns:a16="http://schemas.microsoft.com/office/drawing/2014/main" id="{75B91F34-82C3-648D-0548-67BD3E18041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1902" y="4611899"/>
            <a:ext cx="865447" cy="668801"/>
          </a:xfrm>
          <a:prstGeom prst="rect">
            <a:avLst/>
          </a:prstGeom>
        </p:spPr>
      </p:pic>
      <p:pic>
        <p:nvPicPr>
          <p:cNvPr id="12" name="object 45">
            <a:extLst>
              <a:ext uri="{FF2B5EF4-FFF2-40B4-BE49-F238E27FC236}">
                <a16:creationId xmlns:a16="http://schemas.microsoft.com/office/drawing/2014/main" id="{E8B04533-84E8-2D8D-B51F-1E052C3417E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60557" y="4614639"/>
            <a:ext cx="872660" cy="659134"/>
          </a:xfrm>
          <a:prstGeom prst="rect">
            <a:avLst/>
          </a:prstGeom>
        </p:spPr>
      </p:pic>
      <p:grpSp>
        <p:nvGrpSpPr>
          <p:cNvPr id="19" name="object 35">
            <a:extLst>
              <a:ext uri="{FF2B5EF4-FFF2-40B4-BE49-F238E27FC236}">
                <a16:creationId xmlns:a16="http://schemas.microsoft.com/office/drawing/2014/main" id="{E851F740-D928-4D94-7021-0A3AB4DB0365}"/>
              </a:ext>
            </a:extLst>
          </p:cNvPr>
          <p:cNvGrpSpPr/>
          <p:nvPr/>
        </p:nvGrpSpPr>
        <p:grpSpPr>
          <a:xfrm>
            <a:off x="533907" y="7150393"/>
            <a:ext cx="3002142" cy="820074"/>
            <a:chOff x="571500" y="7429501"/>
            <a:chExt cx="3048000" cy="1096380"/>
          </a:xfrm>
        </p:grpSpPr>
        <p:sp>
          <p:nvSpPr>
            <p:cNvPr id="26" name="object 36">
              <a:extLst>
                <a:ext uri="{FF2B5EF4-FFF2-40B4-BE49-F238E27FC236}">
                  <a16:creationId xmlns:a16="http://schemas.microsoft.com/office/drawing/2014/main" id="{9238DC2C-5A5C-3076-FFF5-93F2B810C159}"/>
                </a:ext>
              </a:extLst>
            </p:cNvPr>
            <p:cNvSpPr/>
            <p:nvPr/>
          </p:nvSpPr>
          <p:spPr>
            <a:xfrm>
              <a:off x="571500" y="7429501"/>
              <a:ext cx="3048000" cy="109638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7">
              <a:extLst>
                <a:ext uri="{FF2B5EF4-FFF2-40B4-BE49-F238E27FC236}">
                  <a16:creationId xmlns:a16="http://schemas.microsoft.com/office/drawing/2014/main" id="{F2AC37DD-4214-9F46-4E6D-600AD7B2CF83}"/>
                </a:ext>
              </a:extLst>
            </p:cNvPr>
            <p:cNvSpPr/>
            <p:nvPr/>
          </p:nvSpPr>
          <p:spPr>
            <a:xfrm>
              <a:off x="571500" y="7429501"/>
              <a:ext cx="3048000" cy="109419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39">
            <a:extLst>
              <a:ext uri="{FF2B5EF4-FFF2-40B4-BE49-F238E27FC236}">
                <a16:creationId xmlns:a16="http://schemas.microsoft.com/office/drawing/2014/main" id="{D143E8F7-6BB7-52DC-F40A-D3BEF4FDD8B2}"/>
              </a:ext>
            </a:extLst>
          </p:cNvPr>
          <p:cNvSpPr txBox="1"/>
          <p:nvPr/>
        </p:nvSpPr>
        <p:spPr>
          <a:xfrm>
            <a:off x="1689775" y="7431409"/>
            <a:ext cx="12898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Cartelería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AutoShape 2" descr="Catálogo de señales de seguridad">
            <a:extLst>
              <a:ext uri="{FF2B5EF4-FFF2-40B4-BE49-F238E27FC236}">
                <a16:creationId xmlns:a16="http://schemas.microsoft.com/office/drawing/2014/main" id="{AD053C84-FD0D-29AA-FD44-13DE16C7DA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4870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FC56E1BB-CAA5-C4AC-E69C-8C985E3779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690" y="7247663"/>
            <a:ext cx="982344" cy="652557"/>
          </a:xfrm>
          <a:prstGeom prst="rect">
            <a:avLst/>
          </a:prstGeom>
        </p:spPr>
      </p:pic>
      <p:sp>
        <p:nvSpPr>
          <p:cNvPr id="73" name="object 46">
            <a:extLst>
              <a:ext uri="{FF2B5EF4-FFF2-40B4-BE49-F238E27FC236}">
                <a16:creationId xmlns:a16="http://schemas.microsoft.com/office/drawing/2014/main" id="{D7AA4A42-F9C4-9248-424D-E6D2B9014EF5}"/>
              </a:ext>
            </a:extLst>
          </p:cNvPr>
          <p:cNvSpPr txBox="1"/>
          <p:nvPr/>
        </p:nvSpPr>
        <p:spPr>
          <a:xfrm>
            <a:off x="5089759" y="4858596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err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</a:t>
            </a:r>
            <a:r>
              <a:rPr lang="es-AR" sz="1200" b="1" spc="-10">
                <a:solidFill>
                  <a:srgbClr val="1F3A5F"/>
                </a:solidFill>
                <a:latin typeface="Arial"/>
                <a:cs typeface="Arial"/>
              </a:rPr>
              <a:t>i</a:t>
            </a:r>
            <a:r>
              <a:rPr sz="1200" b="1" spc="-10" err="1">
                <a:solidFill>
                  <a:srgbClr val="1F3A5F"/>
                </a:solidFill>
                <a:latin typeface="Arial"/>
                <a:cs typeface="Arial"/>
              </a:rPr>
              <a:t>va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4" name="object 42">
            <a:extLst>
              <a:ext uri="{FF2B5EF4-FFF2-40B4-BE49-F238E27FC236}">
                <a16:creationId xmlns:a16="http://schemas.microsoft.com/office/drawing/2014/main" id="{F6CA100D-C484-3482-B55B-CB70363819AC}"/>
              </a:ext>
            </a:extLst>
          </p:cNvPr>
          <p:cNvGrpSpPr/>
          <p:nvPr/>
        </p:nvGrpSpPr>
        <p:grpSpPr>
          <a:xfrm>
            <a:off x="542926" y="5436648"/>
            <a:ext cx="3004439" cy="801130"/>
            <a:chOff x="3937000" y="7429500"/>
            <a:chExt cx="3048000" cy="1841500"/>
          </a:xfrm>
        </p:grpSpPr>
        <p:sp>
          <p:nvSpPr>
            <p:cNvPr id="75" name="object 43">
              <a:extLst>
                <a:ext uri="{FF2B5EF4-FFF2-40B4-BE49-F238E27FC236}">
                  <a16:creationId xmlns:a16="http://schemas.microsoft.com/office/drawing/2014/main" id="{3CD32C69-7AD4-0720-E15B-9F56B2F40BE9}"/>
                </a:ext>
              </a:extLst>
            </p:cNvPr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44">
              <a:extLst>
                <a:ext uri="{FF2B5EF4-FFF2-40B4-BE49-F238E27FC236}">
                  <a16:creationId xmlns:a16="http://schemas.microsoft.com/office/drawing/2014/main" id="{4C9866BB-09C5-305F-E589-23F73B46B64D}"/>
                </a:ext>
              </a:extLst>
            </p:cNvPr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46">
            <a:extLst>
              <a:ext uri="{FF2B5EF4-FFF2-40B4-BE49-F238E27FC236}">
                <a16:creationId xmlns:a16="http://schemas.microsoft.com/office/drawing/2014/main" id="{86A42FBD-21DE-6D9C-FF3E-BFFCAAF88C45}"/>
              </a:ext>
            </a:extLst>
          </p:cNvPr>
          <p:cNvSpPr txBox="1"/>
          <p:nvPr/>
        </p:nvSpPr>
        <p:spPr>
          <a:xfrm>
            <a:off x="1710749" y="5750274"/>
            <a:ext cx="173181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err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lang="es-AR" sz="1200" b="1" spc="-10">
                <a:solidFill>
                  <a:srgbClr val="1F3A5F"/>
                </a:solidFill>
                <a:latin typeface="Arial"/>
                <a:cs typeface="Arial"/>
              </a:rPr>
              <a:t>Respiratoria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25EC8899-87FB-D7BE-F53F-19E0EF2326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447" y="5501826"/>
            <a:ext cx="1010243" cy="668438"/>
          </a:xfrm>
          <a:prstGeom prst="rect">
            <a:avLst/>
          </a:prstGeom>
        </p:spPr>
      </p:pic>
      <p:grpSp>
        <p:nvGrpSpPr>
          <p:cNvPr id="85" name="object 42">
            <a:extLst>
              <a:ext uri="{FF2B5EF4-FFF2-40B4-BE49-F238E27FC236}">
                <a16:creationId xmlns:a16="http://schemas.microsoft.com/office/drawing/2014/main" id="{A0E628DB-BBFA-A7A1-1034-0508E744D3BC}"/>
              </a:ext>
            </a:extLst>
          </p:cNvPr>
          <p:cNvGrpSpPr/>
          <p:nvPr/>
        </p:nvGrpSpPr>
        <p:grpSpPr>
          <a:xfrm>
            <a:off x="3912158" y="7142812"/>
            <a:ext cx="3004304" cy="820112"/>
            <a:chOff x="3937000" y="7429500"/>
            <a:chExt cx="3048000" cy="1106116"/>
          </a:xfrm>
        </p:grpSpPr>
        <p:sp>
          <p:nvSpPr>
            <p:cNvPr id="86" name="object 43">
              <a:extLst>
                <a:ext uri="{FF2B5EF4-FFF2-40B4-BE49-F238E27FC236}">
                  <a16:creationId xmlns:a16="http://schemas.microsoft.com/office/drawing/2014/main" id="{0983BD74-7676-16A9-604B-65C7A431E75C}"/>
                </a:ext>
              </a:extLst>
            </p:cNvPr>
            <p:cNvSpPr/>
            <p:nvPr/>
          </p:nvSpPr>
          <p:spPr>
            <a:xfrm>
              <a:off x="3937000" y="7429500"/>
              <a:ext cx="3048000" cy="1080515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44">
              <a:extLst>
                <a:ext uri="{FF2B5EF4-FFF2-40B4-BE49-F238E27FC236}">
                  <a16:creationId xmlns:a16="http://schemas.microsoft.com/office/drawing/2014/main" id="{EE490B85-174F-4334-C7EF-423A336FED1C}"/>
                </a:ext>
              </a:extLst>
            </p:cNvPr>
            <p:cNvSpPr/>
            <p:nvPr/>
          </p:nvSpPr>
          <p:spPr>
            <a:xfrm>
              <a:off x="3937000" y="7429500"/>
              <a:ext cx="3048000" cy="1106116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46">
            <a:extLst>
              <a:ext uri="{FF2B5EF4-FFF2-40B4-BE49-F238E27FC236}">
                <a16:creationId xmlns:a16="http://schemas.microsoft.com/office/drawing/2014/main" id="{7E766B63-5971-5B04-74BF-7804D8798FA9}"/>
              </a:ext>
            </a:extLst>
          </p:cNvPr>
          <p:cNvSpPr txBox="1"/>
          <p:nvPr/>
        </p:nvSpPr>
        <p:spPr>
          <a:xfrm>
            <a:off x="5074479" y="7445097"/>
            <a:ext cx="174382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Dispositivos de Bloqueo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57216A79-7B42-F401-BE21-92F3E78CB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4143" y="7209961"/>
            <a:ext cx="1044539" cy="688362"/>
          </a:xfrm>
          <a:prstGeom prst="rect">
            <a:avLst/>
          </a:prstGeom>
        </p:spPr>
      </p:pic>
      <p:grpSp>
        <p:nvGrpSpPr>
          <p:cNvPr id="95" name="object 42">
            <a:extLst>
              <a:ext uri="{FF2B5EF4-FFF2-40B4-BE49-F238E27FC236}">
                <a16:creationId xmlns:a16="http://schemas.microsoft.com/office/drawing/2014/main" id="{8571F99E-6803-3992-022A-C5C6ADF4611C}"/>
              </a:ext>
            </a:extLst>
          </p:cNvPr>
          <p:cNvGrpSpPr/>
          <p:nvPr/>
        </p:nvGrpSpPr>
        <p:grpSpPr>
          <a:xfrm>
            <a:off x="539104" y="8010300"/>
            <a:ext cx="3004304" cy="820112"/>
            <a:chOff x="3937000" y="7429500"/>
            <a:chExt cx="3048000" cy="1106116"/>
          </a:xfrm>
        </p:grpSpPr>
        <p:sp>
          <p:nvSpPr>
            <p:cNvPr id="96" name="object 43">
              <a:extLst>
                <a:ext uri="{FF2B5EF4-FFF2-40B4-BE49-F238E27FC236}">
                  <a16:creationId xmlns:a16="http://schemas.microsoft.com/office/drawing/2014/main" id="{54230A06-4C2D-EA98-444E-46B639AF9888}"/>
                </a:ext>
              </a:extLst>
            </p:cNvPr>
            <p:cNvSpPr/>
            <p:nvPr/>
          </p:nvSpPr>
          <p:spPr>
            <a:xfrm>
              <a:off x="3937000" y="7429500"/>
              <a:ext cx="3048000" cy="1080515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44">
              <a:extLst>
                <a:ext uri="{FF2B5EF4-FFF2-40B4-BE49-F238E27FC236}">
                  <a16:creationId xmlns:a16="http://schemas.microsoft.com/office/drawing/2014/main" id="{021C8571-96F6-ED46-888C-C3EEEB5FE925}"/>
                </a:ext>
              </a:extLst>
            </p:cNvPr>
            <p:cNvSpPr/>
            <p:nvPr/>
          </p:nvSpPr>
          <p:spPr>
            <a:xfrm>
              <a:off x="3937000" y="7429500"/>
              <a:ext cx="3048000" cy="1106116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4" name="Imagen 93">
            <a:extLst>
              <a:ext uri="{FF2B5EF4-FFF2-40B4-BE49-F238E27FC236}">
                <a16:creationId xmlns:a16="http://schemas.microsoft.com/office/drawing/2014/main" id="{6C910E9B-E5AD-677E-2295-B4AA6EA56E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872" y="8085589"/>
            <a:ext cx="1039559" cy="650187"/>
          </a:xfrm>
          <a:prstGeom prst="rect">
            <a:avLst/>
          </a:prstGeom>
        </p:spPr>
      </p:pic>
      <p:sp>
        <p:nvSpPr>
          <p:cNvPr id="98" name="object 46">
            <a:extLst>
              <a:ext uri="{FF2B5EF4-FFF2-40B4-BE49-F238E27FC236}">
                <a16:creationId xmlns:a16="http://schemas.microsoft.com/office/drawing/2014/main" id="{9A5FA7BD-3BFB-C38A-6BEC-C50374140D4E}"/>
              </a:ext>
            </a:extLst>
          </p:cNvPr>
          <p:cNvSpPr txBox="1"/>
          <p:nvPr/>
        </p:nvSpPr>
        <p:spPr>
          <a:xfrm>
            <a:off x="1701425" y="8312585"/>
            <a:ext cx="174382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Eslingas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1" name="object 42">
            <a:extLst>
              <a:ext uri="{FF2B5EF4-FFF2-40B4-BE49-F238E27FC236}">
                <a16:creationId xmlns:a16="http://schemas.microsoft.com/office/drawing/2014/main" id="{442FFD4A-69F5-EB73-BD6A-4BB4A18647C7}"/>
              </a:ext>
            </a:extLst>
          </p:cNvPr>
          <p:cNvGrpSpPr/>
          <p:nvPr/>
        </p:nvGrpSpPr>
        <p:grpSpPr>
          <a:xfrm>
            <a:off x="3921683" y="8014190"/>
            <a:ext cx="3004304" cy="820112"/>
            <a:chOff x="3937000" y="7429500"/>
            <a:chExt cx="3048000" cy="1106116"/>
          </a:xfrm>
        </p:grpSpPr>
        <p:sp>
          <p:nvSpPr>
            <p:cNvPr id="102" name="object 43">
              <a:extLst>
                <a:ext uri="{FF2B5EF4-FFF2-40B4-BE49-F238E27FC236}">
                  <a16:creationId xmlns:a16="http://schemas.microsoft.com/office/drawing/2014/main" id="{D1956F0F-8D0B-EB3E-EC60-D251D1ABEB21}"/>
                </a:ext>
              </a:extLst>
            </p:cNvPr>
            <p:cNvSpPr/>
            <p:nvPr/>
          </p:nvSpPr>
          <p:spPr>
            <a:xfrm>
              <a:off x="3937000" y="7429500"/>
              <a:ext cx="3048000" cy="1080515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44">
              <a:extLst>
                <a:ext uri="{FF2B5EF4-FFF2-40B4-BE49-F238E27FC236}">
                  <a16:creationId xmlns:a16="http://schemas.microsoft.com/office/drawing/2014/main" id="{0D128308-FCB3-363E-13C3-40942806DBA3}"/>
                </a:ext>
              </a:extLst>
            </p:cNvPr>
            <p:cNvSpPr/>
            <p:nvPr/>
          </p:nvSpPr>
          <p:spPr>
            <a:xfrm>
              <a:off x="3937000" y="7429500"/>
              <a:ext cx="3048000" cy="1106116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0" name="Picture 5">
            <a:extLst>
              <a:ext uri="{FF2B5EF4-FFF2-40B4-BE49-F238E27FC236}">
                <a16:creationId xmlns:a16="http://schemas.microsoft.com/office/drawing/2014/main" id="{B6D33B7E-000C-7256-25F0-D4DDA2C30D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1562" y="8069524"/>
            <a:ext cx="891905" cy="688845"/>
          </a:xfrm>
          <a:prstGeom prst="rect">
            <a:avLst/>
          </a:prstGeom>
        </p:spPr>
      </p:pic>
      <p:sp>
        <p:nvSpPr>
          <p:cNvPr id="104" name="object 46">
            <a:extLst>
              <a:ext uri="{FF2B5EF4-FFF2-40B4-BE49-F238E27FC236}">
                <a16:creationId xmlns:a16="http://schemas.microsoft.com/office/drawing/2014/main" id="{FC4585A2-9D1B-D245-26E2-6DA78DECF85F}"/>
              </a:ext>
            </a:extLst>
          </p:cNvPr>
          <p:cNvSpPr txBox="1"/>
          <p:nvPr/>
        </p:nvSpPr>
        <p:spPr>
          <a:xfrm>
            <a:off x="5084004" y="8316475"/>
            <a:ext cx="174382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Equipo de sujeción y carga.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8" name="object 42">
            <a:extLst>
              <a:ext uri="{FF2B5EF4-FFF2-40B4-BE49-F238E27FC236}">
                <a16:creationId xmlns:a16="http://schemas.microsoft.com/office/drawing/2014/main" id="{82C807F2-F182-BBB2-DD03-6809CABF93A0}"/>
              </a:ext>
            </a:extLst>
          </p:cNvPr>
          <p:cNvGrpSpPr/>
          <p:nvPr/>
        </p:nvGrpSpPr>
        <p:grpSpPr>
          <a:xfrm>
            <a:off x="539104" y="8861564"/>
            <a:ext cx="3004304" cy="820112"/>
            <a:chOff x="3937000" y="7429500"/>
            <a:chExt cx="3048000" cy="1106116"/>
          </a:xfrm>
        </p:grpSpPr>
        <p:sp>
          <p:nvSpPr>
            <p:cNvPr id="109" name="object 43">
              <a:extLst>
                <a:ext uri="{FF2B5EF4-FFF2-40B4-BE49-F238E27FC236}">
                  <a16:creationId xmlns:a16="http://schemas.microsoft.com/office/drawing/2014/main" id="{8D21F1EB-9650-5206-8354-AFEF7BC8CDAB}"/>
                </a:ext>
              </a:extLst>
            </p:cNvPr>
            <p:cNvSpPr/>
            <p:nvPr/>
          </p:nvSpPr>
          <p:spPr>
            <a:xfrm>
              <a:off x="3937000" y="7429500"/>
              <a:ext cx="3048000" cy="1080515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44">
              <a:extLst>
                <a:ext uri="{FF2B5EF4-FFF2-40B4-BE49-F238E27FC236}">
                  <a16:creationId xmlns:a16="http://schemas.microsoft.com/office/drawing/2014/main" id="{E2596403-DDC1-6E7F-8D52-CFC237A6F415}"/>
                </a:ext>
              </a:extLst>
            </p:cNvPr>
            <p:cNvSpPr/>
            <p:nvPr/>
          </p:nvSpPr>
          <p:spPr>
            <a:xfrm>
              <a:off x="3937000" y="7429500"/>
              <a:ext cx="3048000" cy="1106116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7" name="Imagen 106">
            <a:extLst>
              <a:ext uri="{FF2B5EF4-FFF2-40B4-BE49-F238E27FC236}">
                <a16:creationId xmlns:a16="http://schemas.microsoft.com/office/drawing/2014/main" id="{B62AE961-58D1-57D6-F7E2-17D29690FD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696" y="8922819"/>
            <a:ext cx="1022762" cy="668519"/>
          </a:xfrm>
          <a:prstGeom prst="rect">
            <a:avLst/>
          </a:prstGeom>
        </p:spPr>
      </p:pic>
      <p:sp>
        <p:nvSpPr>
          <p:cNvPr id="112" name="object 46">
            <a:extLst>
              <a:ext uri="{FF2B5EF4-FFF2-40B4-BE49-F238E27FC236}">
                <a16:creationId xmlns:a16="http://schemas.microsoft.com/office/drawing/2014/main" id="{B249ECDC-F73E-F481-F29D-9B3461302480}"/>
              </a:ext>
            </a:extLst>
          </p:cNvPr>
          <p:cNvSpPr txBox="1"/>
          <p:nvPr/>
        </p:nvSpPr>
        <p:spPr>
          <a:xfrm>
            <a:off x="1701425" y="9163849"/>
            <a:ext cx="174382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Elementos de Contención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42">
            <a:extLst>
              <a:ext uri="{FF2B5EF4-FFF2-40B4-BE49-F238E27FC236}">
                <a16:creationId xmlns:a16="http://schemas.microsoft.com/office/drawing/2014/main" id="{46CA5C6E-2114-9FD8-21DB-4654D062D0D7}"/>
              </a:ext>
            </a:extLst>
          </p:cNvPr>
          <p:cNvGrpSpPr/>
          <p:nvPr/>
        </p:nvGrpSpPr>
        <p:grpSpPr>
          <a:xfrm>
            <a:off x="3917743" y="5436648"/>
            <a:ext cx="3004439" cy="801130"/>
            <a:chOff x="3937000" y="7429500"/>
            <a:chExt cx="3048000" cy="1841500"/>
          </a:xfrm>
        </p:grpSpPr>
        <p:sp>
          <p:nvSpPr>
            <p:cNvPr id="20" name="object 43">
              <a:extLst>
                <a:ext uri="{FF2B5EF4-FFF2-40B4-BE49-F238E27FC236}">
                  <a16:creationId xmlns:a16="http://schemas.microsoft.com/office/drawing/2014/main" id="{6E901178-147B-1C49-6E2C-7FE20589C9EE}"/>
                </a:ext>
              </a:extLst>
            </p:cNvPr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4">
              <a:extLst>
                <a:ext uri="{FF2B5EF4-FFF2-40B4-BE49-F238E27FC236}">
                  <a16:creationId xmlns:a16="http://schemas.microsoft.com/office/drawing/2014/main" id="{22FCD3BB-D3AD-2158-538E-2353A7ED4241}"/>
                </a:ext>
              </a:extLst>
            </p:cNvPr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46">
            <a:extLst>
              <a:ext uri="{FF2B5EF4-FFF2-40B4-BE49-F238E27FC236}">
                <a16:creationId xmlns:a16="http://schemas.microsoft.com/office/drawing/2014/main" id="{189A5C50-711E-86EE-EA2D-97683A0000E2}"/>
              </a:ext>
            </a:extLst>
          </p:cNvPr>
          <p:cNvSpPr txBox="1"/>
          <p:nvPr/>
        </p:nvSpPr>
        <p:spPr>
          <a:xfrm>
            <a:off x="5085566" y="5750274"/>
            <a:ext cx="173181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Cascos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C5AE52E-DFD3-9415-C4D2-CC9E1E17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15" y="5493678"/>
            <a:ext cx="676586" cy="6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object 42">
            <a:extLst>
              <a:ext uri="{FF2B5EF4-FFF2-40B4-BE49-F238E27FC236}">
                <a16:creationId xmlns:a16="http://schemas.microsoft.com/office/drawing/2014/main" id="{8BC558E2-071E-61A2-F612-601D488026C0}"/>
              </a:ext>
            </a:extLst>
          </p:cNvPr>
          <p:cNvGrpSpPr/>
          <p:nvPr/>
        </p:nvGrpSpPr>
        <p:grpSpPr>
          <a:xfrm>
            <a:off x="3917743" y="8861565"/>
            <a:ext cx="3004439" cy="801130"/>
            <a:chOff x="3937000" y="7429500"/>
            <a:chExt cx="3048000" cy="1841500"/>
          </a:xfrm>
        </p:grpSpPr>
        <p:sp>
          <p:nvSpPr>
            <p:cNvPr id="45" name="object 43">
              <a:extLst>
                <a:ext uri="{FF2B5EF4-FFF2-40B4-BE49-F238E27FC236}">
                  <a16:creationId xmlns:a16="http://schemas.microsoft.com/office/drawing/2014/main" id="{51BB3CD2-39B6-3A23-48E4-AF07D20A3BA5}"/>
                </a:ext>
              </a:extLst>
            </p:cNvPr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2895600" y="1841500"/>
                  </a:move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>
              <a:extLst>
                <a:ext uri="{FF2B5EF4-FFF2-40B4-BE49-F238E27FC236}">
                  <a16:creationId xmlns:a16="http://schemas.microsoft.com/office/drawing/2014/main" id="{B7BBE4D0-3CAC-BD3F-AFD5-F243BA55BDDE}"/>
                </a:ext>
              </a:extLst>
            </p:cNvPr>
            <p:cNvSpPr/>
            <p:nvPr/>
          </p:nvSpPr>
          <p:spPr>
            <a:xfrm>
              <a:off x="3937000" y="7429500"/>
              <a:ext cx="3048000" cy="1841500"/>
            </a:xfrm>
            <a:custGeom>
              <a:avLst/>
              <a:gdLst/>
              <a:ahLst/>
              <a:cxnLst/>
              <a:rect l="l" t="t" r="r" b="b"/>
              <a:pathLst>
                <a:path w="3048000" h="1841500">
                  <a:moveTo>
                    <a:pt x="152400" y="0"/>
                  </a:moveTo>
                  <a:lnTo>
                    <a:pt x="2895600" y="0"/>
                  </a:lnTo>
                  <a:lnTo>
                    <a:pt x="2943770" y="7769"/>
                  </a:lnTo>
                  <a:lnTo>
                    <a:pt x="2985605" y="29404"/>
                  </a:lnTo>
                  <a:lnTo>
                    <a:pt x="3018595" y="62394"/>
                  </a:lnTo>
                  <a:lnTo>
                    <a:pt x="3040230" y="104229"/>
                  </a:lnTo>
                  <a:lnTo>
                    <a:pt x="3048000" y="152400"/>
                  </a:lnTo>
                  <a:lnTo>
                    <a:pt x="3048000" y="1689100"/>
                  </a:lnTo>
                  <a:lnTo>
                    <a:pt x="3040230" y="1737270"/>
                  </a:lnTo>
                  <a:lnTo>
                    <a:pt x="3018595" y="1779105"/>
                  </a:lnTo>
                  <a:lnTo>
                    <a:pt x="2985605" y="1812095"/>
                  </a:lnTo>
                  <a:lnTo>
                    <a:pt x="2943770" y="1833730"/>
                  </a:lnTo>
                  <a:lnTo>
                    <a:pt x="2895600" y="1841500"/>
                  </a:lnTo>
                  <a:lnTo>
                    <a:pt x="152400" y="1841500"/>
                  </a:lnTo>
                  <a:lnTo>
                    <a:pt x="104229" y="1833730"/>
                  </a:lnTo>
                  <a:lnTo>
                    <a:pt x="62394" y="1812095"/>
                  </a:lnTo>
                  <a:lnTo>
                    <a:pt x="29404" y="1779105"/>
                  </a:lnTo>
                  <a:lnTo>
                    <a:pt x="7769" y="1737270"/>
                  </a:lnTo>
                  <a:lnTo>
                    <a:pt x="0" y="1689100"/>
                  </a:lnTo>
                  <a:lnTo>
                    <a:pt x="0" y="152400"/>
                  </a:lnTo>
                  <a:lnTo>
                    <a:pt x="7769" y="104229"/>
                  </a:lnTo>
                  <a:lnTo>
                    <a:pt x="29404" y="62394"/>
                  </a:lnTo>
                  <a:lnTo>
                    <a:pt x="62394" y="29404"/>
                  </a:lnTo>
                  <a:lnTo>
                    <a:pt x="104229" y="7769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6">
            <a:extLst>
              <a:ext uri="{FF2B5EF4-FFF2-40B4-BE49-F238E27FC236}">
                <a16:creationId xmlns:a16="http://schemas.microsoft.com/office/drawing/2014/main" id="{0F724231-8B1B-E5D8-F0DD-75FE1EF9D2B2}"/>
              </a:ext>
            </a:extLst>
          </p:cNvPr>
          <p:cNvSpPr txBox="1"/>
          <p:nvPr/>
        </p:nvSpPr>
        <p:spPr>
          <a:xfrm>
            <a:off x="5085069" y="9076831"/>
            <a:ext cx="17318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Herramientas manuales y eléctricas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9BEB6126-4896-8A22-A95A-9B9A9EED02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25263" y="8956695"/>
            <a:ext cx="988372" cy="6422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06565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Manos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17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55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Manos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403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1680" y="1288249"/>
            <a:ext cx="230632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PVC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35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cm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20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largo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mayor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protección.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278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0080" y="2568993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algodón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Largo:</a:t>
            </a:r>
            <a:r>
              <a:rPr sz="1200" spc="-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35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cm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Mayor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cobertura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10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4142130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362" y="1447800"/>
              <a:ext cx="790575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4243412"/>
            <a:ext cx="4493895" cy="8102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155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G13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fibra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técnica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+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poliéster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baño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PU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ventilado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negro</a:t>
            </a:r>
            <a:r>
              <a:rPr sz="1250" b="1" spc="-5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PU1004F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31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técnico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corte con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baño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poliuretano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ventilado.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577407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5524157"/>
            <a:ext cx="162560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Tejido:</a:t>
            </a:r>
            <a:r>
              <a:rPr sz="1200" spc="-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fibra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técnica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+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poliéster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Recubrimiento: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</a:t>
            </a:r>
            <a:r>
              <a:rPr sz="1200" spc="12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ventilado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manipulación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Nivel:</a:t>
            </a:r>
            <a:r>
              <a:rPr sz="1200" spc="-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anticorte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495300" y="7113930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362" y="4419600"/>
              <a:ext cx="790575" cy="1054100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2950" y="7215212"/>
            <a:ext cx="4649470" cy="8102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155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G13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fibra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técnica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+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poliéster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baño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PU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ventilado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negro PU1004L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 anticorte con excelente agarre y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ventilación.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54050" y="874588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1350" y="849595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fibra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técnica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Baño: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poliuretano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Ventilado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06565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Manos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17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55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Manos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62" y="1447800"/>
              <a:ext cx="790575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4320540" cy="8102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155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tejido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terrycloth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MAGNUM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refuerzo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descarne 7115MAGNUM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33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refuerzo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palma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pesados.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hilo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Magnum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Refuerzo: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descarne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pesados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362" y="4419600"/>
              <a:ext cx="790575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77317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jersey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aramida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+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acero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POWER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HAND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294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34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alta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resistencia al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corte con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mezcla de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aramida y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acero.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aramida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+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corte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metalúrgica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Tejido jersey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8000" y="7162800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362" y="1447800"/>
              <a:ext cx="790575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25650" y="7264082"/>
            <a:ext cx="3605529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G15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HPPE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doble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baño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nitrilo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N1007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36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 anticorte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doble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recubrimiento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nitrilo.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6750" y="879474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54050" y="854482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HPPE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Recubrimiento: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nitrilo</a:t>
            </a:r>
            <a:r>
              <a:rPr sz="1200" spc="15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doble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abrasión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06565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Manos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17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55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Manos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800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62" y="4419600"/>
              <a:ext cx="790575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25650" y="1288249"/>
            <a:ext cx="331406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G13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HPPE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baño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ecolátex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L1006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37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 anticorte con excelente agarre y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flexibilidad.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54050" y="2568993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HPPE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Baño: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ecolátex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general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12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1650" y="4142665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362" y="1447800"/>
              <a:ext cx="790575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4243947"/>
            <a:ext cx="369189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G13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anticorte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nivel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5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TPR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PU1004-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IM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38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 con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 anticorte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refuerzo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antimpacto en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dorso.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577461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5524692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Nivel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corte: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75" baseline="3472">
                <a:solidFill>
                  <a:srgbClr val="1C1C1C"/>
                </a:solidFill>
                <a:latin typeface="Arial MT"/>
                <a:cs typeface="Arial MT"/>
              </a:rPr>
              <a:t>5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Refuerzo:</a:t>
            </a:r>
            <a:r>
              <a:rPr sz="1200" spc="-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TPR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Baño: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PU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372046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Zapatilla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Ultraliviana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Bali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21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Zapatilla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seguridad ultraliviana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diseñada especialmente para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mujeres.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premium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Dieléctrica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Antimicrobiana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47408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Zapatilla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Soul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Ultraliviana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Zapatilla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liviana con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moderno y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protección.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premium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urbano/industrial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13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1650" y="7162800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7264082"/>
            <a:ext cx="321056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Zapato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Jano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23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Zapato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seguridad tipo francés con alta resistencia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confort.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879474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8544827"/>
            <a:ext cx="208343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box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Suela: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poliuretano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bidensidad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Propiedades: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dieléctrico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115570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1256982"/>
            <a:ext cx="359727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Calzado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Calfor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Grip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Impermeable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24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Zapato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ocupacional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impermeable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gran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comodidad 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diario.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278765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2537726"/>
            <a:ext cx="184848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polímero</a:t>
            </a:r>
            <a:r>
              <a:rPr sz="1200" spc="10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micro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expandido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Impermeable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Suela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Plantilla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removible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14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4133140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4234422"/>
            <a:ext cx="317436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Calfor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Pampeana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Composite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Negra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25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seguridad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 composite,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liviana y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resistente.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576508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551516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composite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Impermeable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flexibilidad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495300" y="7104940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2950" y="7206222"/>
            <a:ext cx="350647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Calfor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Pampeana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Composite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Blanca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26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seguridad blanca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puntera composite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54050" y="873689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1350" y="848696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composite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Impermeable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alimenticio/industrial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306578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Calfor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Pampeana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Composite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Verde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27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verde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excelente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confort.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composite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durabilidad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263207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Pampeana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Negra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Sin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Puntera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28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liviana impermeable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 tareas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generales.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flexible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Sin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puntera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Impermeable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Suela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15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8000" y="7183803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04060" y="7275587"/>
            <a:ext cx="278320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Pampeana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Negra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Puntera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29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puntera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mayor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protección.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45160" y="880625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32460" y="8556332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Impermeable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800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25650" y="1288249"/>
            <a:ext cx="352996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Botín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Ultraliviano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Frontier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30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seguridad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ultraliviano con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 moderno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alta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protección.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54050" y="2568993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premium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Dieléctrico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Antimicrobiano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16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14350" y="4133049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490282"/>
              <a:ext cx="1054100" cy="969134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32000" y="4234331"/>
            <a:ext cx="300990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Aquiles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Negro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Flex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41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francés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acero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bidensidad.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73100" y="5764998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60400" y="5515076"/>
            <a:ext cx="227330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 Cuero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flor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liso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forrada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514350" y="7104849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468969"/>
              <a:ext cx="1054100" cy="955361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32000" y="7206131"/>
            <a:ext cx="300990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Argos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Flex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42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francés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acero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bidensidad.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73100" y="8736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60400" y="8486875"/>
            <a:ext cx="387032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 Cuero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flor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liso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Forro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textil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antimicrobiano,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semi-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fuelle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569937"/>
              <a:ext cx="1054100" cy="8098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297053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Aurum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Marron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Pu/Tpu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43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francés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acero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multidensidad.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306451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 Cuero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flor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HQ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Forro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Drymax,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fuelle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22255"/>
              <a:ext cx="1054100" cy="104878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58584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Bolt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Gtx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Impermeable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Michelin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44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premium impermeable con 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Michelin y puntera de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acero.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266573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flor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waterproof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reflectivo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fuelle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17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7159984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55765"/>
              <a:ext cx="1054100" cy="1038169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7261266"/>
            <a:ext cx="331152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Capri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Mujer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45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mujer,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liviano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puntera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aluminio.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879193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8542011"/>
            <a:ext cx="215011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Pasacordones: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Ojalillos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reforzados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Plantillas: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confort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ergonómica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1191705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87995"/>
              <a:ext cx="1054100" cy="91730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1292987"/>
            <a:ext cx="300990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Cronos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Negro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Flex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46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francés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acero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bidensidad.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2823655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2573731"/>
            <a:ext cx="357568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box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liso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Forro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textil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antimicrobiano,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18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8000" y="4142360"/>
            <a:ext cx="6540500" cy="2857500"/>
            <a:chOff x="508000" y="1219200"/>
            <a:chExt cx="6540500" cy="28575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449131"/>
              <a:ext cx="1054100" cy="1051438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4237292"/>
            <a:ext cx="288671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Energy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510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Sportsafe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47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liviano de línea Sportsafe con puntera de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aluminio.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576795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5518037"/>
            <a:ext cx="182562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Pasacordones: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Ojalillos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reforzados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Plantillas: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High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Performance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508000" y="7114160"/>
            <a:ext cx="6540500" cy="2857500"/>
            <a:chOff x="508000" y="4191000"/>
            <a:chExt cx="6540500" cy="28575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539384"/>
              <a:ext cx="1054100" cy="814531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9300" y="7209092"/>
            <a:ext cx="3253104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Energy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520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Gris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Sportsafe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48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liviano 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aluminio y gran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retorno de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energía.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60400" y="873976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7700" y="8489836"/>
            <a:ext cx="292290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nobuck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materiales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textiles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reflectivos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forrada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241" y="1447800"/>
              <a:ext cx="1048816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351218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Energy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710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Sportsafe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49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Sportsafe liviano con puntera de aluminio y alta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amortiguación.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227330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Nobuck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forrada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541737"/>
              <a:ext cx="1054100" cy="8098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47091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5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Energy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741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Sportsafe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Mujer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50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mujer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multidensidad.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227330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nobuck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materiales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textiles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forrada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19</a:t>
            </a:fld>
            <a:endParaRPr spc="-25"/>
          </a:p>
        </p:txBody>
      </p:sp>
      <p:grpSp>
        <p:nvGrpSpPr>
          <p:cNvPr id="41" name="object 6"/>
          <p:cNvGrpSpPr/>
          <p:nvPr/>
        </p:nvGrpSpPr>
        <p:grpSpPr>
          <a:xfrm>
            <a:off x="495300" y="7143432"/>
            <a:ext cx="6553200" cy="2870200"/>
            <a:chOff x="501650" y="1212850"/>
            <a:chExt cx="6553200" cy="2870200"/>
          </a:xfrm>
        </p:grpSpPr>
        <p:sp>
          <p:nvSpPr>
            <p:cNvPr id="42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930" y="1447800"/>
              <a:ext cx="1051438" cy="1054100"/>
            </a:xfrm>
            <a:prstGeom prst="rect">
              <a:avLst/>
            </a:prstGeom>
          </p:spPr>
        </p:pic>
      </p:grpSp>
      <p:sp>
        <p:nvSpPr>
          <p:cNvPr id="46" name="object 11"/>
          <p:cNvSpPr txBox="1"/>
          <p:nvPr/>
        </p:nvSpPr>
        <p:spPr>
          <a:xfrm>
            <a:off x="2012950" y="7244714"/>
            <a:ext cx="347091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5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Energy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770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Sportsafe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Mujer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51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mujer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multidensidad.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47" name="object 12"/>
          <p:cNvSpPr/>
          <p:nvPr/>
        </p:nvSpPr>
        <p:spPr>
          <a:xfrm>
            <a:off x="654050" y="8775381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3"/>
          <p:cNvSpPr txBox="1"/>
          <p:nvPr/>
        </p:nvSpPr>
        <p:spPr>
          <a:xfrm>
            <a:off x="641350" y="8525459"/>
            <a:ext cx="227330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nobuck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materiales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textiles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forrada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31254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Índice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Navegación</a:t>
            </a: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 por 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categorías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1168400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0" y="1256004"/>
            <a:ext cx="12261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100" b="1" spc="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100" b="1" spc="-10">
                <a:solidFill>
                  <a:srgbClr val="1F3A5F"/>
                </a:solidFill>
                <a:latin typeface="Arial"/>
                <a:cs typeface="Arial"/>
              </a:rPr>
              <a:t>Ocular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11188" y="1259585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0">
                <a:solidFill>
                  <a:srgbClr val="1F3A5F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8000" y="1701800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000" y="2235200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8000" y="2740025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8000" y="3254375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8000" y="3768725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416329"/>
              </p:ext>
            </p:extLst>
          </p:nvPr>
        </p:nvGraphicFramePr>
        <p:xfrm>
          <a:off x="666750" y="1626673"/>
          <a:ext cx="6159500" cy="2477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6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b="1" spc="-10" err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Protección</a:t>
                      </a:r>
                      <a:r>
                        <a:rPr sz="1100" b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de</a:t>
                      </a:r>
                      <a:r>
                        <a:rPr sz="1100" b="1" spc="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Manos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461009" algn="r">
                        <a:lnSpc>
                          <a:spcPct val="100000"/>
                        </a:lnSpc>
                      </a:pP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AR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b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Calzado</a:t>
                      </a:r>
                      <a:r>
                        <a:rPr sz="1100" b="1" spc="-30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100" b="1" spc="-30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err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Seguridad</a:t>
                      </a:r>
                      <a:endParaRPr sz="1100" err="1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461009" algn="r">
                        <a:lnSpc>
                          <a:spcPct val="100000"/>
                        </a:lnSpc>
                      </a:pP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2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s-AR" sz="1000" b="1" spc="-2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b="1" spc="-10" err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Protección</a:t>
                      </a:r>
                      <a:r>
                        <a:rPr sz="1100" b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de</a:t>
                      </a:r>
                      <a:r>
                        <a:rPr sz="1100" b="1" spc="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Brazos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461009" algn="r">
                        <a:lnSpc>
                          <a:spcPct val="100000"/>
                        </a:lnSpc>
                      </a:pP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AR" sz="1000" b="1" spc="-2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100" b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Ropa</a:t>
                      </a:r>
                      <a:r>
                        <a:rPr sz="1100" b="1" spc="-30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b="1" spc="-30" err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100" b="1" spc="-10" err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gnifuga</a:t>
                      </a:r>
                      <a:endParaRPr sz="1100" err="1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461009" algn="r">
                        <a:lnSpc>
                          <a:spcPct val="100000"/>
                        </a:lnSpc>
                      </a:pP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AR" sz="1000" b="1" spc="-2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00" b="1" spc="-2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35"/>
                        </a:lnSpc>
                      </a:pPr>
                      <a:r>
                        <a:rPr sz="1100" b="1" spc="-10" err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Protección</a:t>
                      </a:r>
                      <a:r>
                        <a:rPr sz="1100" b="1" spc="1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err="1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Auditiva</a:t>
                      </a:r>
                      <a:endParaRPr sz="1100" err="1">
                        <a:latin typeface="Arial"/>
                        <a:cs typeface="Arial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461009" algn="r">
                        <a:lnSpc>
                          <a:spcPct val="100000"/>
                        </a:lnSpc>
                      </a:pP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AR" sz="1000" b="1" spc="-25">
                          <a:solidFill>
                            <a:srgbClr val="1F3A5F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</a:t>
            </a:fld>
            <a:endParaRPr spc="-25"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92871F15-A4D5-FD38-C36E-E36CA529ADCD}"/>
              </a:ext>
            </a:extLst>
          </p:cNvPr>
          <p:cNvSpPr/>
          <p:nvPr/>
        </p:nvSpPr>
        <p:spPr>
          <a:xfrm>
            <a:off x="508000" y="4302125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0AF7702-627F-0F0A-C2B4-3325E66B32FC}"/>
              </a:ext>
            </a:extLst>
          </p:cNvPr>
          <p:cNvSpPr txBox="1"/>
          <p:nvPr/>
        </p:nvSpPr>
        <p:spPr>
          <a:xfrm>
            <a:off x="577850" y="4383270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Protección Respiratoria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3980EA7-9BBF-4A3C-3C17-DB332B0D6150}"/>
              </a:ext>
            </a:extLst>
          </p:cNvPr>
          <p:cNvSpPr txBox="1"/>
          <p:nvPr/>
        </p:nvSpPr>
        <p:spPr>
          <a:xfrm>
            <a:off x="3144952" y="4385643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34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DC441C7-FF9C-3943-70CD-A7B4B7C43EEC}"/>
              </a:ext>
            </a:extLst>
          </p:cNvPr>
          <p:cNvSpPr/>
          <p:nvPr/>
        </p:nvSpPr>
        <p:spPr>
          <a:xfrm>
            <a:off x="495300" y="4830445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 anchor="t"/>
          <a:lstStyle/>
          <a:p>
            <a:endParaRPr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3456ED97-4FC1-5628-7D60-A449D6FB2EDE}"/>
              </a:ext>
            </a:extLst>
          </p:cNvPr>
          <p:cNvSpPr/>
          <p:nvPr/>
        </p:nvSpPr>
        <p:spPr>
          <a:xfrm>
            <a:off x="495300" y="5363384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286F09E-C595-04E1-E892-602105CA5300}"/>
              </a:ext>
            </a:extLst>
          </p:cNvPr>
          <p:cNvSpPr txBox="1"/>
          <p:nvPr/>
        </p:nvSpPr>
        <p:spPr>
          <a:xfrm>
            <a:off x="577850" y="5444529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Cadenas, Sogas y Cintas</a:t>
            </a:r>
            <a:endParaRPr lang="es-AR" sz="1100">
              <a:latin typeface="Arial"/>
              <a:cs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036E2C5-7AF7-354A-57AD-1B7A42A8B0C2}"/>
              </a:ext>
            </a:extLst>
          </p:cNvPr>
          <p:cNvSpPr txBox="1"/>
          <p:nvPr/>
        </p:nvSpPr>
        <p:spPr>
          <a:xfrm>
            <a:off x="3144952" y="4911590"/>
            <a:ext cx="37814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##</a:t>
            </a:r>
            <a:endParaRPr lang="es-AR" sz="1000">
              <a:latin typeface="Arial"/>
              <a:cs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3ADAD54-5E51-938F-C930-4AA2DB9B9552}"/>
              </a:ext>
            </a:extLst>
          </p:cNvPr>
          <p:cNvSpPr txBox="1"/>
          <p:nvPr/>
        </p:nvSpPr>
        <p:spPr>
          <a:xfrm>
            <a:off x="3144952" y="5449561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44</a:t>
            </a: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13F7961D-A26B-0E41-382D-6AB7315A2879}"/>
              </a:ext>
            </a:extLst>
          </p:cNvPr>
          <p:cNvSpPr/>
          <p:nvPr/>
        </p:nvSpPr>
        <p:spPr>
          <a:xfrm>
            <a:off x="493752" y="5902182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uadroTexto 25">
            <a:extLst>
              <a:ext uri="{FF2B5EF4-FFF2-40B4-BE49-F238E27FC236}">
                <a16:creationId xmlns:a16="http://schemas.microsoft.com/office/drawing/2014/main" id="{FD1CCCB7-0F64-902C-BC2E-247BE2FBBCD6}"/>
              </a:ext>
            </a:extLst>
          </p:cNvPr>
          <p:cNvSpPr txBox="1"/>
          <p:nvPr/>
        </p:nvSpPr>
        <p:spPr>
          <a:xfrm>
            <a:off x="563630" y="5989621"/>
            <a:ext cx="3781424" cy="24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Cadenas, Sogas y Cintas</a:t>
            </a:r>
            <a:endParaRPr lang="es-AR" sz="1100">
              <a:latin typeface="Arial"/>
              <a:cs typeface="Arial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1FF114E2-58C4-1B8A-E260-BF8559CA12B8}"/>
              </a:ext>
            </a:extLst>
          </p:cNvPr>
          <p:cNvSpPr/>
          <p:nvPr/>
        </p:nvSpPr>
        <p:spPr>
          <a:xfrm>
            <a:off x="495300" y="5879474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CuadroTexto 25">
            <a:extLst>
              <a:ext uri="{FF2B5EF4-FFF2-40B4-BE49-F238E27FC236}">
                <a16:creationId xmlns:a16="http://schemas.microsoft.com/office/drawing/2014/main" id="{DA7A40A1-569A-2B05-7EB7-8310AA2D1663}"/>
              </a:ext>
            </a:extLst>
          </p:cNvPr>
          <p:cNvSpPr txBox="1"/>
          <p:nvPr/>
        </p:nvSpPr>
        <p:spPr>
          <a:xfrm>
            <a:off x="577850" y="5960620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Cartelerías</a:t>
            </a:r>
            <a:endParaRPr lang="es-AR" sz="1100">
              <a:latin typeface="Arial"/>
              <a:cs typeface="Arial"/>
            </a:endParaRPr>
          </a:p>
        </p:txBody>
      </p:sp>
      <p:sp>
        <p:nvSpPr>
          <p:cNvPr id="28" name="CuadroTexto 18">
            <a:extLst>
              <a:ext uri="{FF2B5EF4-FFF2-40B4-BE49-F238E27FC236}">
                <a16:creationId xmlns:a16="http://schemas.microsoft.com/office/drawing/2014/main" id="{FAF36E97-3C1B-5053-CE3C-3956D866F47C}"/>
              </a:ext>
            </a:extLst>
          </p:cNvPr>
          <p:cNvSpPr txBox="1"/>
          <p:nvPr/>
        </p:nvSpPr>
        <p:spPr>
          <a:xfrm>
            <a:off x="3144952" y="5960620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45</a:t>
            </a: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4A59883F-FB02-6EF0-D4A8-81E11F8F8804}"/>
              </a:ext>
            </a:extLst>
          </p:cNvPr>
          <p:cNvSpPr/>
          <p:nvPr/>
        </p:nvSpPr>
        <p:spPr>
          <a:xfrm>
            <a:off x="509795" y="6401501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CuadroTexto 25">
            <a:extLst>
              <a:ext uri="{FF2B5EF4-FFF2-40B4-BE49-F238E27FC236}">
                <a16:creationId xmlns:a16="http://schemas.microsoft.com/office/drawing/2014/main" id="{E1DDD8E1-65FF-A154-654C-FAFA704795B2}"/>
              </a:ext>
            </a:extLst>
          </p:cNvPr>
          <p:cNvSpPr txBox="1"/>
          <p:nvPr/>
        </p:nvSpPr>
        <p:spPr>
          <a:xfrm>
            <a:off x="592345" y="6482647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Dispositivos de </a:t>
            </a:r>
            <a:r>
              <a:rPr lang="es-AR" sz="1100" b="1" spc="-10" err="1">
                <a:solidFill>
                  <a:srgbClr val="1F3A5F"/>
                </a:solidFill>
                <a:latin typeface="Arial"/>
                <a:cs typeface="Arial"/>
              </a:rPr>
              <a:t>Bloq</a:t>
            </a: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ueo</a:t>
            </a:r>
          </a:p>
        </p:txBody>
      </p:sp>
      <p:sp>
        <p:nvSpPr>
          <p:cNvPr id="31" name="CuadroTexto 18">
            <a:extLst>
              <a:ext uri="{FF2B5EF4-FFF2-40B4-BE49-F238E27FC236}">
                <a16:creationId xmlns:a16="http://schemas.microsoft.com/office/drawing/2014/main" id="{6E4C6232-CC11-3633-4312-E2B07E2311C2}"/>
              </a:ext>
            </a:extLst>
          </p:cNvPr>
          <p:cNvSpPr txBox="1"/>
          <p:nvPr/>
        </p:nvSpPr>
        <p:spPr>
          <a:xfrm>
            <a:off x="3159447" y="6482647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47</a:t>
            </a: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784C2E40-7DE5-05BD-89BF-1F1EBC50B82E}"/>
              </a:ext>
            </a:extLst>
          </p:cNvPr>
          <p:cNvSpPr/>
          <p:nvPr/>
        </p:nvSpPr>
        <p:spPr>
          <a:xfrm>
            <a:off x="510094" y="6894526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CuadroTexto 25">
            <a:extLst>
              <a:ext uri="{FF2B5EF4-FFF2-40B4-BE49-F238E27FC236}">
                <a16:creationId xmlns:a16="http://schemas.microsoft.com/office/drawing/2014/main" id="{D047D9BA-8BBA-7C6C-9C31-A618AB892E3F}"/>
              </a:ext>
            </a:extLst>
          </p:cNvPr>
          <p:cNvSpPr txBox="1"/>
          <p:nvPr/>
        </p:nvSpPr>
        <p:spPr>
          <a:xfrm>
            <a:off x="592676" y="6990172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Eslingas</a:t>
            </a:r>
          </a:p>
        </p:txBody>
      </p:sp>
      <p:sp>
        <p:nvSpPr>
          <p:cNvPr id="34" name="CuadroTexto 18">
            <a:extLst>
              <a:ext uri="{FF2B5EF4-FFF2-40B4-BE49-F238E27FC236}">
                <a16:creationId xmlns:a16="http://schemas.microsoft.com/office/drawing/2014/main" id="{5381E5F1-0B67-8A7A-3BE6-8D345683C86A}"/>
              </a:ext>
            </a:extLst>
          </p:cNvPr>
          <p:cNvSpPr txBox="1"/>
          <p:nvPr/>
        </p:nvSpPr>
        <p:spPr>
          <a:xfrm>
            <a:off x="3160755" y="6990172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51</a:t>
            </a: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7821EEA6-54E4-21E3-D24E-4C34F69DCA55}"/>
              </a:ext>
            </a:extLst>
          </p:cNvPr>
          <p:cNvSpPr/>
          <p:nvPr/>
        </p:nvSpPr>
        <p:spPr>
          <a:xfrm>
            <a:off x="481159" y="7416552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CuadroTexto 25">
            <a:extLst>
              <a:ext uri="{FF2B5EF4-FFF2-40B4-BE49-F238E27FC236}">
                <a16:creationId xmlns:a16="http://schemas.microsoft.com/office/drawing/2014/main" id="{E88AF827-031E-8EA3-7061-A57FE9BAD5BC}"/>
              </a:ext>
            </a:extLst>
          </p:cNvPr>
          <p:cNvSpPr txBox="1"/>
          <p:nvPr/>
        </p:nvSpPr>
        <p:spPr>
          <a:xfrm>
            <a:off x="598694" y="7515406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Equipo de sujeción y Carga</a:t>
            </a:r>
          </a:p>
        </p:txBody>
      </p:sp>
      <p:sp>
        <p:nvSpPr>
          <p:cNvPr id="37" name="CuadroTexto 18">
            <a:extLst>
              <a:ext uri="{FF2B5EF4-FFF2-40B4-BE49-F238E27FC236}">
                <a16:creationId xmlns:a16="http://schemas.microsoft.com/office/drawing/2014/main" id="{DD8AB5AA-9CC1-9CED-6455-04F928D4BE85}"/>
              </a:ext>
            </a:extLst>
          </p:cNvPr>
          <p:cNvSpPr txBox="1"/>
          <p:nvPr/>
        </p:nvSpPr>
        <p:spPr>
          <a:xfrm>
            <a:off x="3159447" y="7506723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53</a:t>
            </a: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113465D1-0349-64DC-9982-9FF97D8DE3E2}"/>
              </a:ext>
            </a:extLst>
          </p:cNvPr>
          <p:cNvSpPr/>
          <p:nvPr/>
        </p:nvSpPr>
        <p:spPr>
          <a:xfrm>
            <a:off x="480805" y="4873947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CuadroTexto 25">
            <a:extLst>
              <a:ext uri="{FF2B5EF4-FFF2-40B4-BE49-F238E27FC236}">
                <a16:creationId xmlns:a16="http://schemas.microsoft.com/office/drawing/2014/main" id="{1FF5F176-A2C7-7CDE-7721-F648E001F345}"/>
              </a:ext>
            </a:extLst>
          </p:cNvPr>
          <p:cNvSpPr txBox="1"/>
          <p:nvPr/>
        </p:nvSpPr>
        <p:spPr>
          <a:xfrm>
            <a:off x="563355" y="4955093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Señalización Vial</a:t>
            </a:r>
          </a:p>
        </p:txBody>
      </p:sp>
      <p:sp>
        <p:nvSpPr>
          <p:cNvPr id="40" name="CuadroTexto 18">
            <a:extLst>
              <a:ext uri="{FF2B5EF4-FFF2-40B4-BE49-F238E27FC236}">
                <a16:creationId xmlns:a16="http://schemas.microsoft.com/office/drawing/2014/main" id="{23826C3A-91D3-09E7-E1A7-F6AB5D3F67F8}"/>
              </a:ext>
            </a:extLst>
          </p:cNvPr>
          <p:cNvSpPr txBox="1"/>
          <p:nvPr/>
        </p:nvSpPr>
        <p:spPr>
          <a:xfrm>
            <a:off x="3130457" y="4955093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41</a:t>
            </a: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BF28116D-D1A3-C2FB-E32D-661E37A3D6AB}"/>
              </a:ext>
            </a:extLst>
          </p:cNvPr>
          <p:cNvSpPr/>
          <p:nvPr/>
        </p:nvSpPr>
        <p:spPr>
          <a:xfrm>
            <a:off x="495892" y="7953080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CuadroTexto 25">
            <a:extLst>
              <a:ext uri="{FF2B5EF4-FFF2-40B4-BE49-F238E27FC236}">
                <a16:creationId xmlns:a16="http://schemas.microsoft.com/office/drawing/2014/main" id="{6BF1A5D5-8342-4EB9-526D-AE45273F834F}"/>
              </a:ext>
            </a:extLst>
          </p:cNvPr>
          <p:cNvSpPr txBox="1"/>
          <p:nvPr/>
        </p:nvSpPr>
        <p:spPr>
          <a:xfrm>
            <a:off x="578505" y="8034226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Elementos de Contención</a:t>
            </a:r>
          </a:p>
        </p:txBody>
      </p:sp>
      <p:sp>
        <p:nvSpPr>
          <p:cNvPr id="43" name="CuadroTexto 18">
            <a:extLst>
              <a:ext uri="{FF2B5EF4-FFF2-40B4-BE49-F238E27FC236}">
                <a16:creationId xmlns:a16="http://schemas.microsoft.com/office/drawing/2014/main" id="{0D734A4E-DB09-308C-2DD6-7FD5339D05A5}"/>
              </a:ext>
            </a:extLst>
          </p:cNvPr>
          <p:cNvSpPr txBox="1"/>
          <p:nvPr/>
        </p:nvSpPr>
        <p:spPr>
          <a:xfrm>
            <a:off x="3147563" y="8034226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58</a:t>
            </a: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68FF019B-A56A-9058-9DD9-403FCDA714C5}"/>
              </a:ext>
            </a:extLst>
          </p:cNvPr>
          <p:cNvSpPr/>
          <p:nvPr/>
        </p:nvSpPr>
        <p:spPr>
          <a:xfrm>
            <a:off x="480805" y="8467194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CuadroTexto 25">
            <a:extLst>
              <a:ext uri="{FF2B5EF4-FFF2-40B4-BE49-F238E27FC236}">
                <a16:creationId xmlns:a16="http://schemas.microsoft.com/office/drawing/2014/main" id="{A45F0E3D-BF27-7B4A-0CD8-6D5A654C8227}"/>
              </a:ext>
            </a:extLst>
          </p:cNvPr>
          <p:cNvSpPr txBox="1"/>
          <p:nvPr/>
        </p:nvSpPr>
        <p:spPr>
          <a:xfrm>
            <a:off x="563418" y="8548340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Herramientas Manuales</a:t>
            </a:r>
          </a:p>
        </p:txBody>
      </p:sp>
      <p:sp>
        <p:nvSpPr>
          <p:cNvPr id="45" name="CuadroTexto 18">
            <a:extLst>
              <a:ext uri="{FF2B5EF4-FFF2-40B4-BE49-F238E27FC236}">
                <a16:creationId xmlns:a16="http://schemas.microsoft.com/office/drawing/2014/main" id="{F126DEB4-0A14-B30D-C1CA-9DB1DE69F27C}"/>
              </a:ext>
            </a:extLst>
          </p:cNvPr>
          <p:cNvSpPr txBox="1"/>
          <p:nvPr/>
        </p:nvSpPr>
        <p:spPr>
          <a:xfrm>
            <a:off x="3132476" y="8548340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61</a:t>
            </a:r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5B943CA0-6782-A98F-19B9-D6A86E1ADE8F}"/>
              </a:ext>
            </a:extLst>
          </p:cNvPr>
          <p:cNvSpPr/>
          <p:nvPr/>
        </p:nvSpPr>
        <p:spPr>
          <a:xfrm>
            <a:off x="493752" y="8950742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CuadroTexto 25">
            <a:extLst>
              <a:ext uri="{FF2B5EF4-FFF2-40B4-BE49-F238E27FC236}">
                <a16:creationId xmlns:a16="http://schemas.microsoft.com/office/drawing/2014/main" id="{E7107309-3C29-9FE9-D5BB-18BC1DD4F424}"/>
              </a:ext>
            </a:extLst>
          </p:cNvPr>
          <p:cNvSpPr txBox="1"/>
          <p:nvPr/>
        </p:nvSpPr>
        <p:spPr>
          <a:xfrm>
            <a:off x="576365" y="9031888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Herramientas Eléctricas</a:t>
            </a:r>
          </a:p>
        </p:txBody>
      </p:sp>
      <p:sp>
        <p:nvSpPr>
          <p:cNvPr id="48" name="CuadroTexto 18">
            <a:extLst>
              <a:ext uri="{FF2B5EF4-FFF2-40B4-BE49-F238E27FC236}">
                <a16:creationId xmlns:a16="http://schemas.microsoft.com/office/drawing/2014/main" id="{7CD310D4-BCBA-215B-7B21-F4EABEC9D270}"/>
              </a:ext>
            </a:extLst>
          </p:cNvPr>
          <p:cNvSpPr txBox="1"/>
          <p:nvPr/>
        </p:nvSpPr>
        <p:spPr>
          <a:xfrm>
            <a:off x="3145423" y="9031888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66</a:t>
            </a:r>
          </a:p>
        </p:txBody>
      </p:sp>
      <p:sp>
        <p:nvSpPr>
          <p:cNvPr id="49" name="object 11">
            <a:extLst>
              <a:ext uri="{FF2B5EF4-FFF2-40B4-BE49-F238E27FC236}">
                <a16:creationId xmlns:a16="http://schemas.microsoft.com/office/drawing/2014/main" id="{58B876E5-387D-5C16-DE55-9CE4B888DD86}"/>
              </a:ext>
            </a:extLst>
          </p:cNvPr>
          <p:cNvSpPr/>
          <p:nvPr/>
        </p:nvSpPr>
        <p:spPr>
          <a:xfrm>
            <a:off x="508000" y="9425067"/>
            <a:ext cx="6540500" cy="431800"/>
          </a:xfrm>
          <a:custGeom>
            <a:avLst/>
            <a:gdLst/>
            <a:ahLst/>
            <a:cxnLst/>
            <a:rect l="l" t="t" r="r" b="b"/>
            <a:pathLst>
              <a:path w="6540500" h="431800">
                <a:moveTo>
                  <a:pt x="6438900" y="431800"/>
                </a:moveTo>
                <a:lnTo>
                  <a:pt x="101600" y="431800"/>
                </a:lnTo>
                <a:lnTo>
                  <a:pt x="62052" y="423815"/>
                </a:lnTo>
                <a:lnTo>
                  <a:pt x="29757" y="402042"/>
                </a:lnTo>
                <a:lnTo>
                  <a:pt x="7984" y="369747"/>
                </a:lnTo>
                <a:lnTo>
                  <a:pt x="0" y="3302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330200"/>
                </a:lnTo>
                <a:lnTo>
                  <a:pt x="6532515" y="369747"/>
                </a:lnTo>
                <a:lnTo>
                  <a:pt x="6510742" y="402042"/>
                </a:lnTo>
                <a:lnTo>
                  <a:pt x="6478447" y="423815"/>
                </a:lnTo>
                <a:lnTo>
                  <a:pt x="6438900" y="4318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CuadroTexto 25">
            <a:extLst>
              <a:ext uri="{FF2B5EF4-FFF2-40B4-BE49-F238E27FC236}">
                <a16:creationId xmlns:a16="http://schemas.microsoft.com/office/drawing/2014/main" id="{C6D7A699-06D5-CB11-CAA3-35EA91D2338B}"/>
              </a:ext>
            </a:extLst>
          </p:cNvPr>
          <p:cNvSpPr txBox="1"/>
          <p:nvPr/>
        </p:nvSpPr>
        <p:spPr>
          <a:xfrm>
            <a:off x="590613" y="9506213"/>
            <a:ext cx="3781424" cy="2485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750">
              <a:lnSpc>
                <a:spcPts val="1235"/>
              </a:lnSpc>
            </a:pPr>
            <a:r>
              <a:rPr lang="es-AR" sz="1100" b="1" spc="-10">
                <a:solidFill>
                  <a:srgbClr val="1F3A5F"/>
                </a:solidFill>
                <a:latin typeface="Arial"/>
                <a:cs typeface="Arial"/>
              </a:rPr>
              <a:t>Herramientas Medición</a:t>
            </a:r>
          </a:p>
        </p:txBody>
      </p:sp>
      <p:sp>
        <p:nvSpPr>
          <p:cNvPr id="51" name="CuadroTexto 18">
            <a:extLst>
              <a:ext uri="{FF2B5EF4-FFF2-40B4-BE49-F238E27FC236}">
                <a16:creationId xmlns:a16="http://schemas.microsoft.com/office/drawing/2014/main" id="{8C4C084B-B547-85D2-C2A6-D50A17DDE50D}"/>
              </a:ext>
            </a:extLst>
          </p:cNvPr>
          <p:cNvSpPr txBox="1"/>
          <p:nvPr/>
        </p:nvSpPr>
        <p:spPr>
          <a:xfrm>
            <a:off x="3159671" y="9506213"/>
            <a:ext cx="3781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24130" algn="r">
              <a:lnSpc>
                <a:spcPct val="100000"/>
              </a:lnSpc>
              <a:spcBef>
                <a:spcPts val="5"/>
              </a:spcBef>
            </a:pPr>
            <a:r>
              <a:rPr lang="es-AR" sz="1000" b="1" spc="-25">
                <a:solidFill>
                  <a:srgbClr val="1F3A5F"/>
                </a:solidFill>
                <a:latin typeface="Arial"/>
                <a:cs typeface="Arial"/>
              </a:rPr>
              <a:t>67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530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553348"/>
              <a:ext cx="1054100" cy="78660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2950" y="1288249"/>
            <a:ext cx="314388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Energy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910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Marron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Sportsafe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52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Sportsafe con puntera de aluminio y alto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confort.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40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1350" y="2568993"/>
            <a:ext cx="232981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nobuck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reflectivo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forrada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20</a:t>
            </a:fld>
            <a:endParaRPr spc="-25"/>
          </a:p>
        </p:txBody>
      </p:sp>
      <p:grpSp>
        <p:nvGrpSpPr>
          <p:cNvPr id="41" name="object 6">
            <a:extLst>
              <a:ext uri="{FF2B5EF4-FFF2-40B4-BE49-F238E27FC236}">
                <a16:creationId xmlns:a16="http://schemas.microsoft.com/office/drawing/2014/main" id="{17950033-3F2F-D356-2551-4619BFC498C9}"/>
              </a:ext>
            </a:extLst>
          </p:cNvPr>
          <p:cNvGrpSpPr/>
          <p:nvPr/>
        </p:nvGrpSpPr>
        <p:grpSpPr>
          <a:xfrm>
            <a:off x="495300" y="4126534"/>
            <a:ext cx="6553200" cy="2870200"/>
            <a:chOff x="501650" y="1212850"/>
            <a:chExt cx="6553200" cy="2870200"/>
          </a:xfrm>
        </p:grpSpPr>
        <p:sp>
          <p:nvSpPr>
            <p:cNvPr id="42" name="object 7">
              <a:extLst>
                <a:ext uri="{FF2B5EF4-FFF2-40B4-BE49-F238E27FC236}">
                  <a16:creationId xmlns:a16="http://schemas.microsoft.com/office/drawing/2014/main" id="{43F1E4C8-83F7-5163-427B-34957ABE5D22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8">
              <a:extLst>
                <a:ext uri="{FF2B5EF4-FFF2-40B4-BE49-F238E27FC236}">
                  <a16:creationId xmlns:a16="http://schemas.microsoft.com/office/drawing/2014/main" id="{A853CB52-9C7C-394F-418C-1D9AFFCCE8AB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E8675231-7C74-650B-1B33-472F40B37D27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10">
              <a:extLst>
                <a:ext uri="{FF2B5EF4-FFF2-40B4-BE49-F238E27FC236}">
                  <a16:creationId xmlns:a16="http://schemas.microsoft.com/office/drawing/2014/main" id="{3D679EE8-413A-C5BF-3F03-E9DAD00440D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580224"/>
              <a:ext cx="1054100" cy="789250"/>
            </a:xfrm>
            <a:prstGeom prst="rect">
              <a:avLst/>
            </a:prstGeom>
          </p:spPr>
        </p:pic>
      </p:grpSp>
      <p:sp>
        <p:nvSpPr>
          <p:cNvPr id="46" name="object 11">
            <a:extLst>
              <a:ext uri="{FF2B5EF4-FFF2-40B4-BE49-F238E27FC236}">
                <a16:creationId xmlns:a16="http://schemas.microsoft.com/office/drawing/2014/main" id="{567CD856-8F8E-3B8B-4563-9E63CB9705EE}"/>
              </a:ext>
            </a:extLst>
          </p:cNvPr>
          <p:cNvSpPr txBox="1"/>
          <p:nvPr/>
        </p:nvSpPr>
        <p:spPr>
          <a:xfrm>
            <a:off x="2012950" y="4227816"/>
            <a:ext cx="306451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Energy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910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Negro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Voran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Sportsafe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7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Voran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2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 53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Sportsafe con puntera de aluminio y alto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confort.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24A6AF72-8BE9-1EF0-B378-13E3969D9B12}"/>
              </a:ext>
            </a:extLst>
          </p:cNvPr>
          <p:cNvSpPr/>
          <p:nvPr/>
        </p:nvSpPr>
        <p:spPr>
          <a:xfrm>
            <a:off x="6540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0204A720-4F24-4296-6392-94E5E7520615}"/>
              </a:ext>
            </a:extLst>
          </p:cNvPr>
          <p:cNvSpPr txBox="1"/>
          <p:nvPr/>
        </p:nvSpPr>
        <p:spPr>
          <a:xfrm>
            <a:off x="641350" y="5508561"/>
            <a:ext cx="232981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nobuck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reflectivo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forrada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49" name="object 14">
            <a:extLst>
              <a:ext uri="{FF2B5EF4-FFF2-40B4-BE49-F238E27FC236}">
                <a16:creationId xmlns:a16="http://schemas.microsoft.com/office/drawing/2014/main" id="{FC8C7CE1-AA08-90D5-FB84-409AE3B5E088}"/>
              </a:ext>
            </a:extLst>
          </p:cNvPr>
          <p:cNvGrpSpPr/>
          <p:nvPr/>
        </p:nvGrpSpPr>
        <p:grpSpPr>
          <a:xfrm>
            <a:off x="495300" y="7098334"/>
            <a:ext cx="6553200" cy="2870200"/>
            <a:chOff x="501650" y="4184650"/>
            <a:chExt cx="6553200" cy="2870200"/>
          </a:xfrm>
        </p:grpSpPr>
        <p:sp>
          <p:nvSpPr>
            <p:cNvPr id="50" name="object 15">
              <a:extLst>
                <a:ext uri="{FF2B5EF4-FFF2-40B4-BE49-F238E27FC236}">
                  <a16:creationId xmlns:a16="http://schemas.microsoft.com/office/drawing/2014/main" id="{D6517AAD-E48B-B475-8EDB-E4DF9B0D0E5D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6">
              <a:extLst>
                <a:ext uri="{FF2B5EF4-FFF2-40B4-BE49-F238E27FC236}">
                  <a16:creationId xmlns:a16="http://schemas.microsoft.com/office/drawing/2014/main" id="{B36E23C0-40EA-B171-E7D6-D243690CF445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7">
              <a:extLst>
                <a:ext uri="{FF2B5EF4-FFF2-40B4-BE49-F238E27FC236}">
                  <a16:creationId xmlns:a16="http://schemas.microsoft.com/office/drawing/2014/main" id="{F9AB9D77-19EF-E788-18AE-8A2C7A50D80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18">
              <a:extLst>
                <a:ext uri="{FF2B5EF4-FFF2-40B4-BE49-F238E27FC236}">
                  <a16:creationId xmlns:a16="http://schemas.microsoft.com/office/drawing/2014/main" id="{4D50FAC1-6BB2-5CFF-5998-20EB85C4F92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428800"/>
              <a:ext cx="1054100" cy="1035699"/>
            </a:xfrm>
            <a:prstGeom prst="rect">
              <a:avLst/>
            </a:prstGeom>
          </p:spPr>
        </p:pic>
      </p:grpSp>
      <p:sp>
        <p:nvSpPr>
          <p:cNvPr id="54" name="object 19">
            <a:extLst>
              <a:ext uri="{FF2B5EF4-FFF2-40B4-BE49-F238E27FC236}">
                <a16:creationId xmlns:a16="http://schemas.microsoft.com/office/drawing/2014/main" id="{66D89F3F-3F62-D19D-3A6B-9CE06C84E46D}"/>
              </a:ext>
            </a:extLst>
          </p:cNvPr>
          <p:cNvSpPr txBox="1"/>
          <p:nvPr/>
        </p:nvSpPr>
        <p:spPr>
          <a:xfrm>
            <a:off x="2012950" y="7199616"/>
            <a:ext cx="338518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Explorer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Michelin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54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seguridad 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Michelin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foco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en tracción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confort.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5" name="object 20">
            <a:extLst>
              <a:ext uri="{FF2B5EF4-FFF2-40B4-BE49-F238E27FC236}">
                <a16:creationId xmlns:a16="http://schemas.microsoft.com/office/drawing/2014/main" id="{A7AFC92D-87DF-D925-30E1-23287D03C2FE}"/>
              </a:ext>
            </a:extLst>
          </p:cNvPr>
          <p:cNvSpPr/>
          <p:nvPr/>
        </p:nvSpPr>
        <p:spPr>
          <a:xfrm>
            <a:off x="6540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1">
            <a:extLst>
              <a:ext uri="{FF2B5EF4-FFF2-40B4-BE49-F238E27FC236}">
                <a16:creationId xmlns:a16="http://schemas.microsoft.com/office/drawing/2014/main" id="{88403C6D-A067-ED70-CBD4-546CC889C5C6}"/>
              </a:ext>
            </a:extLst>
          </p:cNvPr>
          <p:cNvSpPr txBox="1"/>
          <p:nvPr/>
        </p:nvSpPr>
        <p:spPr>
          <a:xfrm>
            <a:off x="641350" y="8480360"/>
            <a:ext cx="447103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tracción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Pasacordones: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Composite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tenacidad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Propiedades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Dieléctrica,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antideslizante,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autolimpiante,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hidrocarburo...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516660"/>
              <a:ext cx="1054100" cy="91637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334264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Frontier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Ultralivianos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55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ultraliviano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buena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amortiguación.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215011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Pasacordones: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Ojalillos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reforzados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Plantillas: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confort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ergonómica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515913"/>
              <a:ext cx="1054100" cy="86147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273939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Fundidor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38201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Funcional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56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soldador de línea caucho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 de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acero.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261302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 Cuero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flor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HQ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Forro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Drymax,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sin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sin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Plantillas: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Caucho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baja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densidad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21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8000" y="7160497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930" y="1447800"/>
              <a:ext cx="1051438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25650" y="7261779"/>
            <a:ext cx="357187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Rander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57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 de seguridad con puntera de acero y tecnologías de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estabilidad.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6750" y="8792446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54050" y="8542524"/>
            <a:ext cx="447103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Plantillas: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confort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ergonómica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Propiedades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Dieléctrica,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antideslizante,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autolimpiante,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hidrocarburo...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1482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Calzado de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Seguridad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617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Calzado de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Seguridad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800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23572"/>
              <a:ext cx="1054100" cy="104615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25650" y="1288249"/>
            <a:ext cx="286893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Street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Ultralivianos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58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ultraliviano 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puntera 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aluminio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general.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54050" y="2568993"/>
            <a:ext cx="268795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1200" spc="12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natural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Forro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textil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antimicrobiano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22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1650" y="4145749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590570"/>
              <a:ext cx="1054100" cy="768558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4247031"/>
            <a:ext cx="297053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Terra</a:t>
            </a:r>
            <a:r>
              <a:rPr sz="125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Marron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Pu/Tpu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59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francés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acero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suela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multidensidad.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5777698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5527776"/>
            <a:ext cx="306451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Combinación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cueros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materiales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textiles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Forro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Drymax,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cuello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lengüeta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fuelle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501650" y="7117549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424950"/>
              <a:ext cx="1054100" cy="1043398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9300" y="7218831"/>
            <a:ext cx="334264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Botin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Tracer</a:t>
            </a:r>
            <a:r>
              <a:rPr sz="1250" b="1" spc="-8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Funcional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Ultraliviano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Funcional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60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Botín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ultraliviano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puntera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buena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amortiguación.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60400" y="87494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7700" y="8499575"/>
            <a:ext cx="447103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Puntera: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Aluminio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Cordones: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Reflemax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Plantillas: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Ultra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confort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ergonómica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Propiedades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planta: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Dieléctrica,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antideslizante,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autolimpiante,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hidrocarburo...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09931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Brazos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3</a:t>
            </a:r>
            <a:r>
              <a:rPr sz="850" spc="-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581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Brazos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4582" y="831367"/>
            <a:ext cx="6229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3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362" y="1447800"/>
              <a:ext cx="790575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304292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Manga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anticorte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aramida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velcro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194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35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Manga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antebrazo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cortes.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aramida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Cierre: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velcro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Elástico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ajustable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extendida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362" y="4419600"/>
              <a:ext cx="790575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72872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Manga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PREMIUM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jersey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galga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7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100PROM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39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Manga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anticorte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alto rendimiento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Línea: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Premium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Tejido jersey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23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7167776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362" y="1447800"/>
              <a:ext cx="790575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7269058"/>
            <a:ext cx="439928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Manga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acero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+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fibras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Magnum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medio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100MGM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 Gamisol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5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40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extendida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integración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parcial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guante.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8799725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8549803"/>
            <a:ext cx="174942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acero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+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fibras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sintéticas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Incluye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medio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pesado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38049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Ropa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ignifuga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7</a:t>
            </a:r>
            <a:r>
              <a:rPr sz="850" spc="-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041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Ropa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ignifuga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4582" y="831367"/>
            <a:ext cx="6229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80459"/>
              <a:ext cx="1054100" cy="9887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480060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Campera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Térmica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Ignífuga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Alta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Visibilidad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Magen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Safety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61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Campera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térmica ignífuga con cintas reflectivas,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pensada para entornos industriales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exigentes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exposición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térmica.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85420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Tejido: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térmico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ignífugo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reforzadas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reflectivas: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térmica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59969"/>
              <a:ext cx="1054100" cy="97336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426402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Camisa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Ignífuga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Reflectiva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Azul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Magen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Safety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62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Camisa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ignífuga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reflectivas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confección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reforzada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tareas industriales.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75133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Tejido:</a:t>
            </a:r>
            <a:r>
              <a:rPr sz="1200" spc="-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ignífugo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reforzadas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reflectivas: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Formato: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camisa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manga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larga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24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0823" y="7143432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50047"/>
              <a:ext cx="1054100" cy="1049604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08473" y="7244714"/>
            <a:ext cx="431990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Monjita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Ignífuga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Reflectiva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Azul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Magen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Safety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63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Monjita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ignífuga 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cintas reflectivas ignífugas,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orientada 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 industrial </a:t>
            </a:r>
            <a:r>
              <a:rPr sz="900" spc="-25">
                <a:solidFill>
                  <a:srgbClr val="1C1C1C"/>
                </a:solidFill>
                <a:latin typeface="Arial MT"/>
                <a:cs typeface="Arial MT"/>
              </a:rPr>
              <a:t>con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personalización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corporativa.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49573" y="8775381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36873" y="8525459"/>
            <a:ext cx="212725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Tejido:</a:t>
            </a:r>
            <a:r>
              <a:rPr sz="1200" spc="-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ignífugo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reforzadas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reflectivas: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ignífugas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Formato: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monjita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/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guardapolvo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largo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38049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Ropa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ignifuga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7</a:t>
            </a:r>
            <a:r>
              <a:rPr sz="850" spc="-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041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Ropa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ignifuga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4582" y="831367"/>
            <a:ext cx="6229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8000" y="1205925"/>
            <a:ext cx="6540500" cy="2857500"/>
            <a:chOff x="508000" y="4191000"/>
            <a:chExt cx="6540500" cy="28575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370" y="4419600"/>
              <a:ext cx="1052558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1307207"/>
            <a:ext cx="472948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Mameluco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Ignífugo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Azul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Marino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Magen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Safety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64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Mameluco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ignífugo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tela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certificada,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costuras 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hilo Nomex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cintas reflectivas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 </a:t>
            </a:r>
            <a:r>
              <a:rPr sz="900" spc="-25">
                <a:solidFill>
                  <a:srgbClr val="1C1C1C"/>
                </a:solidFill>
                <a:latin typeface="Arial MT"/>
                <a:cs typeface="Arial MT"/>
              </a:rPr>
              <a:t>uso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intensivo.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2837875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2587951"/>
            <a:ext cx="1675764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Tela: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ignífuga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certificada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hilo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Nomex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reflectivas: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Formato:</a:t>
            </a:r>
            <a:r>
              <a:rPr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mameluco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entero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25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14350" y="4174211"/>
            <a:ext cx="6540500" cy="2857500"/>
            <a:chOff x="508000" y="1219200"/>
            <a:chExt cx="6540500" cy="28575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375" y="1447800"/>
              <a:ext cx="1052549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25650" y="4275493"/>
            <a:ext cx="459359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Conjunto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Camisa</a:t>
            </a:r>
            <a:r>
              <a:rPr sz="1250" b="1" spc="-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y</a:t>
            </a:r>
            <a:r>
              <a:rPr sz="1250" b="1" spc="-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Pantalón Ignífugos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Tecor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Magen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Safety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65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Conjunto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ignífugo compuesto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por camisa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pantalón,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detalles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reflectivos y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terminación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reforzada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industrial.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6750" y="580616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54050" y="5556238"/>
            <a:ext cx="251333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Composición: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camisa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pantalón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ignífugos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confeccionado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hilo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Nomex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reflectivas: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bicolor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ignífugas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pulgadas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Terminación: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reforzadas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501650" y="7114261"/>
            <a:ext cx="6540500" cy="2857500"/>
            <a:chOff x="508000" y="4191000"/>
            <a:chExt cx="6540500" cy="28575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421150"/>
              <a:ext cx="1054100" cy="1050999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2950" y="7209193"/>
            <a:ext cx="484695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Mameluco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Ignífugo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Rojo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Magen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Safety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66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Mameluco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ignífugo de alta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visibilidad visual, orientado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 protección frente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 arco eléctrico,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flash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fire y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soldadura.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54050" y="8739861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1350" y="8489937"/>
            <a:ext cx="1675764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Tela: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ignífuga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certificada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hilo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Nomex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reflectivas: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Formato:</a:t>
            </a:r>
            <a:r>
              <a:rPr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mameluco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entero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38049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Ropa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ignifuga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7</a:t>
            </a:r>
            <a:r>
              <a:rPr sz="850" spc="-5">
                <a:solidFill>
                  <a:srgbClr val="E7EDF5"/>
                </a:solidFill>
                <a:latin typeface="Arial MT"/>
                <a:cs typeface="Arial MT"/>
              </a:rPr>
              <a:t> 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041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Ropa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ignifuga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4582" y="831367"/>
            <a:ext cx="6229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26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8000" y="1195143"/>
            <a:ext cx="6540500" cy="2857500"/>
            <a:chOff x="508000" y="1219200"/>
            <a:chExt cx="6540500" cy="28575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371" y="1447800"/>
              <a:ext cx="1052556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1290075"/>
            <a:ext cx="477964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Conjunto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Camisa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y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Pantalón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Ignífugos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Estilo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OT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Magen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Safety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67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Conjunto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ignífugo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camisa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pantalón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corporativo,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cintas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reflectivas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confección reforzada.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2820742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2570820"/>
            <a:ext cx="225425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Composición: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camisa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pantalón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ignífugos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Cinta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reflectiva: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tejido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FR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1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pulgada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confeccionado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hilo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Nomex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Terminación: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reforzadas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bordadas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Auditiva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20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44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20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466090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Alternative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22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68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acolchado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 regulación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multipunto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 general.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173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Presentación: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Caja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x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40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901374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22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472440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320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22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69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copa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vincha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soft, cómodo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 jornadas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prolongadas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adaptable </a:t>
            </a:r>
            <a:r>
              <a:rPr sz="900" spc="-50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 distintos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usuarios.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76657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174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Presentación: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Caja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x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20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auditivos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900478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22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27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8000" y="7167776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25650" y="7269058"/>
            <a:ext cx="450405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para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Casco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320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21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70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casco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sistema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anclaje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lateral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regulación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multipunto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para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entornos</a:t>
            </a:r>
            <a:r>
              <a:rPr sz="900" spc="2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6750" y="8799725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54050" y="8549803"/>
            <a:ext cx="176657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176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Presentación: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Caja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x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20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auditivos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900481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21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Auditiva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20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44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20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1288249"/>
            <a:ext cx="4699000" cy="9550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91440">
              <a:lnSpc>
                <a:spcPts val="1490"/>
              </a:lnSpc>
              <a:spcBef>
                <a:spcPts val="155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8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Endoaural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Quantum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Trialeteado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con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Cordel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22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71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0"/>
              </a:spcBef>
            </a:pP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Tapón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reutilizable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silicona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trialeteada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cordel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ajuste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confortable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niveles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moderados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2568993"/>
            <a:ext cx="1786889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178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Presentación: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Caja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x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250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tapones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900473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22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28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4119033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667843"/>
              <a:ext cx="1054100" cy="614013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4220315"/>
            <a:ext cx="481520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QUANTUM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FOAM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C/Cordel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32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Tapón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expansible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reutilizable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cordel,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pensado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atenuación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del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5750982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5501060"/>
            <a:ext cx="280987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1380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900475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32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Tapón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expansible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reutilizable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cordel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495300" y="7090833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639643"/>
              <a:ext cx="1054100" cy="614013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2950" y="7192115"/>
            <a:ext cx="460057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QUANTUM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FOAM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S/Cordel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73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Tapón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expansible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reutilizable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sin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cordel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contra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ruido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inserción.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54050" y="8722783"/>
            <a:ext cx="6235700" cy="762000"/>
          </a:xfrm>
          <a:custGeom>
            <a:avLst/>
            <a:gdLst/>
            <a:ahLst/>
            <a:cxnLst/>
            <a:rect l="l" t="t" r="r" b="b"/>
            <a:pathLst>
              <a:path w="6235700" h="7620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7620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7620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1350" y="8472859"/>
            <a:ext cx="277495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1381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901569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Tapón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expansible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reutilizable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sin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cordel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Auditiva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20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44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20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669161"/>
              <a:ext cx="1054100" cy="61137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464566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QUANTUM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SILICONA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23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74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Tapón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silicona 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tres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aletas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 ajuste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en el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canal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auditivo.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382841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1708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902478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23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tres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aletas;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ajuste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por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inserción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en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el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canal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4872990" cy="8102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99060">
              <a:lnSpc>
                <a:spcPts val="1490"/>
              </a:lnSpc>
              <a:spcBef>
                <a:spcPts val="155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3M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H510P3E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PARA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CASCO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21db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NRR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2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3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75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casco,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liviano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orientado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reducir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exposición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ruido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762000"/>
          </a:xfrm>
          <a:custGeom>
            <a:avLst/>
            <a:gdLst/>
            <a:ahLst/>
            <a:cxnLst/>
            <a:rect l="l" t="t" r="r" b="b"/>
            <a:pathLst>
              <a:path w="6235700" h="7620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7620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7620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256794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2072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21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Montaje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casco;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liviano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29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7151518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7252800"/>
            <a:ext cx="4780280" cy="9550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6350">
              <a:lnSpc>
                <a:spcPts val="1490"/>
              </a:lnSpc>
              <a:spcBef>
                <a:spcPts val="155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3M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H520P3E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PARA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CASCO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25db NRR#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2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3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76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casco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atenuación medio-alta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aplicaciones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industriales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</a:t>
            </a: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alto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8783467"/>
            <a:ext cx="6235700" cy="762000"/>
          </a:xfrm>
          <a:custGeom>
            <a:avLst/>
            <a:gdLst/>
            <a:ahLst/>
            <a:cxnLst/>
            <a:rect l="l" t="t" r="r" b="b"/>
            <a:pathLst>
              <a:path w="6235700" h="7620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7620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7620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8533545"/>
            <a:ext cx="296037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2075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25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 Montaje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casco; atenuación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medio-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77165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Ocular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335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Ocular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466598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Argon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Gris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1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seguridad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Libus modelo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Argon con lente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gris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 ocular en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entornos industriales.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71831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Argon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lente: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Gris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ocular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416560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Argon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Transparente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seguridad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Libus Argon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lente transparente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máxima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visibilidad.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64655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Argon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lente:</a:t>
            </a:r>
            <a:r>
              <a:rPr sz="1200" spc="-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ocular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general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7166223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7267505"/>
            <a:ext cx="356362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Ecoline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Gris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3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Modelo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económico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 Libus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gris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8798172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8548250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Ecoline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Gris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Tipo: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Línea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económica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Auditiva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20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44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20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5300" y="1183239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2950" y="1284521"/>
            <a:ext cx="4822190" cy="9550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80645">
              <a:lnSpc>
                <a:spcPts val="1490"/>
              </a:lnSpc>
              <a:spcBef>
                <a:spcPts val="155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3M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H540A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HV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65">
                <a:solidFill>
                  <a:srgbClr val="1F3A5F"/>
                </a:solidFill>
                <a:latin typeface="Arial"/>
                <a:cs typeface="Arial"/>
              </a:rPr>
              <a:t>ALTA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VISIVILIDAD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VINCHA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30db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NRR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2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3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77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vincha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visibilidad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ambientes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niveles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elevados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25">
                <a:solidFill>
                  <a:srgbClr val="1C1C1C"/>
                </a:solidFill>
                <a:latin typeface="Arial MT"/>
                <a:cs typeface="Arial MT"/>
              </a:rPr>
              <a:t>de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4050" y="2815189"/>
            <a:ext cx="6235700" cy="762000"/>
          </a:xfrm>
          <a:custGeom>
            <a:avLst/>
            <a:gdLst/>
            <a:ahLst/>
            <a:cxnLst/>
            <a:rect l="l" t="t" r="r" b="b"/>
            <a:pathLst>
              <a:path w="6235700" h="7620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7620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7620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1350" y="2565265"/>
            <a:ext cx="1990725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2076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30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Vincha;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visibilidad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30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1650" y="4119078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466246"/>
              <a:ext cx="1054100" cy="1017206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4220360"/>
            <a:ext cx="4802505" cy="8102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155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3M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H540B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DETRAS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NUCA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29db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NRR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2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3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78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detrás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nuca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nivel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ruido.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5751027"/>
            <a:ext cx="6235700" cy="762000"/>
          </a:xfrm>
          <a:custGeom>
            <a:avLst/>
            <a:gdLst/>
            <a:ahLst/>
            <a:cxnLst/>
            <a:rect l="l" t="t" r="r" b="b"/>
            <a:pathLst>
              <a:path w="6235700" h="7620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7620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7620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5501105"/>
            <a:ext cx="2126615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2078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29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detrás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nuca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501650" y="7090878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9300" y="7192160"/>
            <a:ext cx="4542155" cy="8102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12700">
              <a:lnSpc>
                <a:spcPts val="1490"/>
              </a:lnSpc>
              <a:spcBef>
                <a:spcPts val="155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3M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H510A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VINCHA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21db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NRR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2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3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79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 de copa 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vincha, liviano y orientado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 protección en áreas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ruidosas.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60400" y="8722828"/>
            <a:ext cx="6235700" cy="762000"/>
          </a:xfrm>
          <a:custGeom>
            <a:avLst/>
            <a:gdLst/>
            <a:ahLst/>
            <a:cxnLst/>
            <a:rect l="l" t="t" r="r" b="b"/>
            <a:pathLst>
              <a:path w="6235700" h="7620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7620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7620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7700" y="8472904"/>
            <a:ext cx="197358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2071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21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Vincha;</a:t>
            </a:r>
            <a:r>
              <a:rPr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liviano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Auditiva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20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44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20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4699000" cy="81026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155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Alternative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Multiproposito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NRR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22</a:t>
            </a:r>
            <a:r>
              <a:rPr sz="1250" b="1" spc="-1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80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 multipropósito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 no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invasivo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aislamiento del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343789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1980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902877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22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multipropósito; protección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auditiva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no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invasiva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440880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340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26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81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vincha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soft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mayor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nivel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atenuación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ambientes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industriales</a:t>
            </a:r>
            <a:r>
              <a:rPr sz="900" spc="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ruidosos.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76657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175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Presentación: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Caja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x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20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auditivos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900486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26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31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7143432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7244714"/>
            <a:ext cx="460438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360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Hi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Visibility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29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copa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 alta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visibilidad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máxima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atenuación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ergonómico.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8775381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8525459"/>
            <a:ext cx="352361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2093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902926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29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visibilidad;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ergonómico;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máxima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atenuación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Auditiva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20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44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20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800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25650" y="1288249"/>
            <a:ext cx="464439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360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29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83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 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 con diseño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ergonómico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alta atenuación 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entornos de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 intenso.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54050" y="2568993"/>
            <a:ext cx="438023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928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900488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29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Aplicación: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Siderurgia,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minería,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construcción,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energía,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gas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petróleo,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química,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logística,...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32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8000" y="4126534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25650" y="4227816"/>
            <a:ext cx="468439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para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Casco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340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26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84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casco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 orejeras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acolchadas,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regulación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multipunto 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soporte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para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</a:t>
            </a: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67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54050" y="5508561"/>
            <a:ext cx="176657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177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Presentación: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Caja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x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20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auditivos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900487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26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508000" y="7098334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25650" y="7199616"/>
            <a:ext cx="4810760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para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Casco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360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NRR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29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db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85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casco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diseño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ergonómico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atenuación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 intenso.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667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54050" y="8480360"/>
            <a:ext cx="438023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933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901932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Atenuación: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NRR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29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dB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Aplicación: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Siderurgia,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minería,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construcción,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energía,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gas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petróleo,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química,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logística,...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Auditiva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20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44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Auditiva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20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435927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SteelPro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CM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502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STEELPRO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86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dieléctrico,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sin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componentes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metálicos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visibilidad.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49530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3474085" cy="672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693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Dieléctrico;</a:t>
            </a:r>
            <a:r>
              <a:rPr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sin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componentes</a:t>
            </a:r>
            <a:r>
              <a:rPr sz="1200" spc="9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metálicos;</a:t>
            </a:r>
            <a:r>
              <a:rPr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10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visibilidad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419989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Protector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Auditivo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Copa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SteelPro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Jumbo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STEELPRO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87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Protector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auditivo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copa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dieléctrico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mayor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nivel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frente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ruido.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49530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3081020" cy="672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1190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Dieléctrico;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mayor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nivel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auditiva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33</a:t>
            </a:fld>
            <a:endParaRPr spc="-25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2B60A-1274-1B54-1BE7-3D3C80C69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28327F-338C-A021-9E61-166BC09108D4}"/>
              </a:ext>
            </a:extLst>
          </p:cNvPr>
          <p:cNvSpPr txBox="1"/>
          <p:nvPr/>
        </p:nvSpPr>
        <p:spPr>
          <a:xfrm>
            <a:off x="495300" y="111324"/>
            <a:ext cx="2365664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err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AR" sz="1600" b="1" spc="-10">
                <a:solidFill>
                  <a:srgbClr val="FFFFFF"/>
                </a:solidFill>
                <a:latin typeface="Arial"/>
                <a:cs typeface="Arial"/>
              </a:rPr>
              <a:t>Respiratoria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9BBE9EB-ABB2-5CD2-921B-D4B81CCDEABD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90CBF01-9B98-EF0D-6BB7-593AB291F010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Mascaras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C6F0031-D287-314C-B8AA-6693736AD2E2}"/>
              </a:ext>
            </a:extLst>
          </p:cNvPr>
          <p:cNvSpPr txBox="1"/>
          <p:nvPr/>
        </p:nvSpPr>
        <p:spPr>
          <a:xfrm>
            <a:off x="2025650" y="1288249"/>
            <a:ext cx="4644390" cy="1064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Mascara Completa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s-AR" sz="850" spc="-15">
                <a:solidFill>
                  <a:srgbClr val="5F6A7A"/>
                </a:solidFill>
                <a:latin typeface="Arial MT"/>
                <a:cs typeface="Arial MT"/>
              </a:rPr>
              <a:t> AIR</a:t>
            </a:r>
            <a:r>
              <a:rPr lang="es-AR"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88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lang="es-ES" sz="850">
                <a:latin typeface="Arial MT"/>
                <a:cs typeface="Arial MT"/>
              </a:rPr>
              <a:t>Respirador de rostro completo AIR Serie FFS990, con sello facial, copa nasal y arnés de silicona. Visor anti empaño y válvula MAX FLOW. Disponible en 3 tamaños: Pequeño S, mediano M y grande L..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1AF5B939-CCCD-C1F6-DC5B-DCDF0C5F2575}"/>
              </a:ext>
            </a:extLst>
          </p:cNvPr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2C1A5411-B523-8EE1-A9A1-1FCB158929AF}"/>
              </a:ext>
            </a:extLst>
          </p:cNvPr>
          <p:cNvSpPr txBox="1"/>
          <p:nvPr/>
        </p:nvSpPr>
        <p:spPr>
          <a:xfrm>
            <a:off x="654050" y="2568993"/>
            <a:ext cx="4380230" cy="5539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FFS 990</a:t>
            </a: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5ECA3E80-DCFA-9AEF-C90E-E27AE29DCCBF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DB6AB5F7-246C-539C-B4D9-1CBD0730D9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FE6C6D2-C429-B5B7-3C45-F0ECB1E3E09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34</a:t>
            </a:fld>
            <a:endParaRPr spc="-25"/>
          </a:p>
        </p:txBody>
      </p:sp>
      <p:grpSp>
        <p:nvGrpSpPr>
          <p:cNvPr id="25" name="object 6">
            <a:extLst>
              <a:ext uri="{FF2B5EF4-FFF2-40B4-BE49-F238E27FC236}">
                <a16:creationId xmlns:a16="http://schemas.microsoft.com/office/drawing/2014/main" id="{4FE4A620-0B3E-9BCD-25E6-1A7EED557258}"/>
              </a:ext>
            </a:extLst>
          </p:cNvPr>
          <p:cNvGrpSpPr/>
          <p:nvPr/>
        </p:nvGrpSpPr>
        <p:grpSpPr>
          <a:xfrm>
            <a:off x="514350" y="4132884"/>
            <a:ext cx="6540500" cy="2857500"/>
            <a:chOff x="508000" y="1219200"/>
            <a:chExt cx="6540500" cy="285750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158FBD3D-8C1B-C441-239D-AC135C473380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99271179-F410-B8A2-0839-FED4FB2ECA91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DEA866F7-6BA3-A5D0-9D1D-6270CA8EC2E7}"/>
              </a:ext>
            </a:extLst>
          </p:cNvPr>
          <p:cNvSpPr txBox="1"/>
          <p:nvPr/>
        </p:nvSpPr>
        <p:spPr>
          <a:xfrm>
            <a:off x="2025650" y="4227816"/>
            <a:ext cx="4684395" cy="952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Mascara Completa 3M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89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Los respiradores 3M® de la Serie 6000 brindan una excelente y efectiva protección cuando se usan de acuerdo a los criterios de selección adecuados para filtros y cartuchos.</a:t>
            </a:r>
            <a:endParaRPr lang="es-ES" sz="90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A55691AE-D9FE-D1D5-D8D0-F6B2E92D257F}"/>
              </a:ext>
            </a:extLst>
          </p:cNvPr>
          <p:cNvSpPr/>
          <p:nvPr/>
        </p:nvSpPr>
        <p:spPr>
          <a:xfrm>
            <a:off x="514350" y="5759971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01A5342D-DD90-654C-5FAE-72C1FFD12D47}"/>
              </a:ext>
            </a:extLst>
          </p:cNvPr>
          <p:cNvSpPr txBox="1"/>
          <p:nvPr/>
        </p:nvSpPr>
        <p:spPr>
          <a:xfrm>
            <a:off x="654050" y="5508561"/>
            <a:ext cx="3613150" cy="39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 b="1" spc="-10" baseline="3472">
              <a:solidFill>
                <a:srgbClr val="1C1C1C"/>
              </a:solidFill>
              <a:latin typeface="Arial"/>
              <a:cs typeface="Arial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6800</a:t>
            </a:r>
          </a:p>
        </p:txBody>
      </p:sp>
      <p:grpSp>
        <p:nvGrpSpPr>
          <p:cNvPr id="33" name="object 14">
            <a:extLst>
              <a:ext uri="{FF2B5EF4-FFF2-40B4-BE49-F238E27FC236}">
                <a16:creationId xmlns:a16="http://schemas.microsoft.com/office/drawing/2014/main" id="{5E9DD587-52A3-BE3F-C2E7-3F9207C643ED}"/>
              </a:ext>
            </a:extLst>
          </p:cNvPr>
          <p:cNvGrpSpPr/>
          <p:nvPr/>
        </p:nvGrpSpPr>
        <p:grpSpPr>
          <a:xfrm>
            <a:off x="514350" y="7104684"/>
            <a:ext cx="6540500" cy="2857500"/>
            <a:chOff x="508000" y="4191000"/>
            <a:chExt cx="6540500" cy="2857500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EC76D7AA-D768-86A0-B750-9D62B83177D4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7A9C083-4864-8FCF-6A4F-31FBEAEE4EE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A6A1FD14-BB7F-3E07-3E39-2708373DD7E0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19">
            <a:extLst>
              <a:ext uri="{FF2B5EF4-FFF2-40B4-BE49-F238E27FC236}">
                <a16:creationId xmlns:a16="http://schemas.microsoft.com/office/drawing/2014/main" id="{77B0DBC9-DD77-F7D0-43B6-CE1D83C687CC}"/>
              </a:ext>
            </a:extLst>
          </p:cNvPr>
          <p:cNvSpPr txBox="1"/>
          <p:nvPr/>
        </p:nvSpPr>
        <p:spPr>
          <a:xfrm>
            <a:off x="2025650" y="7199616"/>
            <a:ext cx="4810760" cy="1272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Mascara Completa 3M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90</a:t>
            </a:r>
            <a:endParaRPr sz="850">
              <a:latin typeface="Arial MT"/>
              <a:cs typeface="Arial MT"/>
            </a:endParaRPr>
          </a:p>
          <a:p>
            <a:pPr fontAlgn="base"/>
            <a:endParaRPr lang="es-ES" sz="900"/>
          </a:p>
          <a:p>
            <a:pPr fontAlgn="base"/>
            <a:r>
              <a:rPr lang="es-ES" sz="900"/>
              <a:t>Diseñado para máxima comodidad, durabilidad y visibilidad, el Ultimate FX FF-402 es el único respirador con Protector </a:t>
            </a:r>
            <a:r>
              <a:rPr lang="es-ES" sz="900" err="1"/>
              <a:t>Scotchgard</a:t>
            </a:r>
            <a:r>
              <a:rPr lang="es-ES" sz="900"/>
              <a:t>™ .</a:t>
            </a:r>
          </a:p>
          <a:p>
            <a:pPr fontAlgn="base"/>
            <a:r>
              <a:rPr lang="es-ES" sz="900"/>
              <a:t>Este respirador posee un material de silicona tan suave como duradero, así como una gran lente de visión periférica superior</a:t>
            </a:r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05067E59-BF52-8442-0CCA-1D8066ADC38B}"/>
              </a:ext>
            </a:extLst>
          </p:cNvPr>
          <p:cNvSpPr/>
          <p:nvPr/>
        </p:nvSpPr>
        <p:spPr>
          <a:xfrm>
            <a:off x="6667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3C53708E-E5EC-189E-6EAC-05010598BCF3}"/>
              </a:ext>
            </a:extLst>
          </p:cNvPr>
          <p:cNvSpPr txBox="1"/>
          <p:nvPr/>
        </p:nvSpPr>
        <p:spPr>
          <a:xfrm>
            <a:off x="654050" y="8480360"/>
            <a:ext cx="438023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ES" sz="800"/>
              <a:t>Modelo: FF-402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75564FDE-AEA4-7DEC-CAC7-E78213F66162}"/>
              </a:ext>
            </a:extLst>
          </p:cNvPr>
          <p:cNvSpPr/>
          <p:nvPr/>
        </p:nvSpPr>
        <p:spPr>
          <a:xfrm>
            <a:off x="1408652" y="1040027"/>
            <a:ext cx="82324" cy="153124"/>
          </a:xfrm>
          <a:custGeom>
            <a:avLst/>
            <a:gdLst/>
            <a:ahLst/>
            <a:cxnLst/>
            <a:rect l="l" t="t" r="r" b="b"/>
            <a:pathLst>
              <a:path w="1206500" h="1206500">
                <a:moveTo>
                  <a:pt x="1104900" y="1206500"/>
                </a:moveTo>
                <a:lnTo>
                  <a:pt x="101600" y="1206500"/>
                </a:lnTo>
                <a:lnTo>
                  <a:pt x="62052" y="1198515"/>
                </a:lnTo>
                <a:lnTo>
                  <a:pt x="29757" y="1176742"/>
                </a:lnTo>
                <a:lnTo>
                  <a:pt x="7984" y="1144447"/>
                </a:lnTo>
                <a:lnTo>
                  <a:pt x="0" y="11049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1104900" y="0"/>
                </a:lnTo>
                <a:lnTo>
                  <a:pt x="1144447" y="7984"/>
                </a:lnTo>
                <a:lnTo>
                  <a:pt x="1176742" y="29757"/>
                </a:lnTo>
                <a:lnTo>
                  <a:pt x="1198515" y="62052"/>
                </a:lnTo>
                <a:lnTo>
                  <a:pt x="1206500" y="101600"/>
                </a:lnTo>
                <a:lnTo>
                  <a:pt x="1206500" y="1104900"/>
                </a:lnTo>
                <a:lnTo>
                  <a:pt x="1198515" y="1144447"/>
                </a:lnTo>
                <a:lnTo>
                  <a:pt x="1176742" y="1176742"/>
                </a:lnTo>
                <a:lnTo>
                  <a:pt x="1144447" y="1198515"/>
                </a:lnTo>
                <a:lnTo>
                  <a:pt x="1104900" y="1206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F6CA2B1-71A7-6C15-3B0C-44A3A41B1CF3}"/>
              </a:ext>
            </a:extLst>
          </p:cNvPr>
          <p:cNvSpPr/>
          <p:nvPr/>
        </p:nvSpPr>
        <p:spPr>
          <a:xfrm>
            <a:off x="514350" y="1106839"/>
            <a:ext cx="6540500" cy="2857500"/>
          </a:xfrm>
          <a:custGeom>
            <a:avLst/>
            <a:gdLst/>
            <a:ahLst/>
            <a:cxnLst/>
            <a:rect l="l" t="t" r="r" b="b"/>
            <a:pathLst>
              <a:path w="6540500" h="2857500">
                <a:moveTo>
                  <a:pt x="127000" y="0"/>
                </a:moveTo>
                <a:lnTo>
                  <a:pt x="6413500" y="0"/>
                </a:lnTo>
                <a:lnTo>
                  <a:pt x="6462934" y="9980"/>
                </a:lnTo>
                <a:lnTo>
                  <a:pt x="6503302" y="37197"/>
                </a:lnTo>
                <a:lnTo>
                  <a:pt x="6530519" y="77565"/>
                </a:lnTo>
                <a:lnTo>
                  <a:pt x="6540500" y="127000"/>
                </a:lnTo>
                <a:lnTo>
                  <a:pt x="6540500" y="2730500"/>
                </a:lnTo>
                <a:lnTo>
                  <a:pt x="6530519" y="2779934"/>
                </a:lnTo>
                <a:lnTo>
                  <a:pt x="6503302" y="2820302"/>
                </a:lnTo>
                <a:lnTo>
                  <a:pt x="6462934" y="2847519"/>
                </a:lnTo>
                <a:lnTo>
                  <a:pt x="6413500" y="2857500"/>
                </a:lnTo>
                <a:lnTo>
                  <a:pt x="127000" y="2857500"/>
                </a:lnTo>
                <a:lnTo>
                  <a:pt x="77565" y="2847519"/>
                </a:lnTo>
                <a:lnTo>
                  <a:pt x="37197" y="2820302"/>
                </a:lnTo>
                <a:lnTo>
                  <a:pt x="9980" y="2779934"/>
                </a:lnTo>
                <a:lnTo>
                  <a:pt x="0" y="2730500"/>
                </a:lnTo>
                <a:lnTo>
                  <a:pt x="0" y="127000"/>
                </a:lnTo>
                <a:lnTo>
                  <a:pt x="9980" y="77565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A16AA7F-1AAD-D5F9-4478-C75022BBBCE6}"/>
              </a:ext>
            </a:extLst>
          </p:cNvPr>
          <p:cNvSpPr/>
          <p:nvPr/>
        </p:nvSpPr>
        <p:spPr>
          <a:xfrm>
            <a:off x="662709" y="1240979"/>
            <a:ext cx="1206500" cy="1206500"/>
          </a:xfrm>
          <a:custGeom>
            <a:avLst/>
            <a:gdLst/>
            <a:ahLst/>
            <a:cxnLst/>
            <a:rect l="l" t="t" r="r" b="b"/>
            <a:pathLst>
              <a:path w="1206500" h="1206500">
                <a:moveTo>
                  <a:pt x="101600" y="0"/>
                </a:moveTo>
                <a:lnTo>
                  <a:pt x="1104900" y="0"/>
                </a:lnTo>
                <a:lnTo>
                  <a:pt x="1144447" y="7984"/>
                </a:lnTo>
                <a:lnTo>
                  <a:pt x="1176742" y="29757"/>
                </a:lnTo>
                <a:lnTo>
                  <a:pt x="1198515" y="62052"/>
                </a:lnTo>
                <a:lnTo>
                  <a:pt x="1206500" y="101600"/>
                </a:lnTo>
                <a:lnTo>
                  <a:pt x="1206500" y="1104900"/>
                </a:lnTo>
                <a:lnTo>
                  <a:pt x="1198515" y="1144447"/>
                </a:lnTo>
                <a:lnTo>
                  <a:pt x="1176742" y="1176742"/>
                </a:lnTo>
                <a:lnTo>
                  <a:pt x="1144447" y="1198515"/>
                </a:lnTo>
                <a:lnTo>
                  <a:pt x="1104900" y="1206500"/>
                </a:lnTo>
                <a:lnTo>
                  <a:pt x="101600" y="1206500"/>
                </a:lnTo>
                <a:lnTo>
                  <a:pt x="62052" y="1198515"/>
                </a:lnTo>
                <a:lnTo>
                  <a:pt x="29757" y="1176742"/>
                </a:lnTo>
                <a:lnTo>
                  <a:pt x="7984" y="1144447"/>
                </a:lnTo>
                <a:lnTo>
                  <a:pt x="0" y="11049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close/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F811495-1808-8584-423B-79A2CE926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2" y="1358846"/>
            <a:ext cx="959042" cy="9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5B7874F-D28C-D0CE-8FDF-73C53F5A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2" y="4450847"/>
            <a:ext cx="1010175" cy="8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72E9577-8D31-1A91-4FE7-E9CD8520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48" y="7371523"/>
            <a:ext cx="623649" cy="93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799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16124-561D-1F44-6B86-1BB9466B4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758FF14-CFF8-8E93-8E3A-D6791026227C}"/>
              </a:ext>
            </a:extLst>
          </p:cNvPr>
          <p:cNvSpPr txBox="1"/>
          <p:nvPr/>
        </p:nvSpPr>
        <p:spPr>
          <a:xfrm>
            <a:off x="495300" y="111324"/>
            <a:ext cx="2365664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err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AR" sz="1600" b="1" spc="-10">
                <a:solidFill>
                  <a:srgbClr val="FFFFFF"/>
                </a:solidFill>
                <a:latin typeface="Arial"/>
                <a:cs typeface="Arial"/>
              </a:rPr>
              <a:t>Respiratoria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179D082-A22C-7A44-6433-8EA692A3B54C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C119A50-0D42-CB8E-4149-976441DBA3D0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Semi Mascaras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CBF05FE9-49F6-3133-56D8-EECCD4E1CEE0}"/>
              </a:ext>
            </a:extLst>
          </p:cNvPr>
          <p:cNvGrpSpPr/>
          <p:nvPr/>
        </p:nvGrpSpPr>
        <p:grpSpPr>
          <a:xfrm>
            <a:off x="514350" y="1193317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89A9917-0AA1-3BA1-359B-A89E3F4E05AE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6625C31A-86AA-1414-C8E8-0B86CCDD12B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BF692D29-B307-1939-960E-4CF89F5189D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3B97F289-A2E5-B9C7-421B-7AE5BB8A8E74}"/>
              </a:ext>
            </a:extLst>
          </p:cNvPr>
          <p:cNvSpPr txBox="1"/>
          <p:nvPr/>
        </p:nvSpPr>
        <p:spPr>
          <a:xfrm>
            <a:off x="2025650" y="1288249"/>
            <a:ext cx="4644390" cy="1191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Semi Mascara de Silicona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15">
                <a:solidFill>
                  <a:srgbClr val="5F6A7A"/>
                </a:solidFill>
                <a:latin typeface="Arial MT"/>
                <a:cs typeface="Arial MT"/>
              </a:rPr>
              <a:t>FRAVIDA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91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Fabricada para polvos. Se ajusta mejor a los diferentes tipos de cara. Además, presenta al usuario un campo visual mas amplio. Para utilizar con dos filtros de conexión  tipo encastre bayoneta. De excelente confort y diseño.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9DA59D97-4B97-6D79-CA21-B5E33A13803B}"/>
              </a:ext>
            </a:extLst>
          </p:cNvPr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1AE27B36-A235-11B1-2781-E959FA4DAF30}"/>
              </a:ext>
            </a:extLst>
          </p:cNvPr>
          <p:cNvSpPr txBox="1"/>
          <p:nvPr/>
        </p:nvSpPr>
        <p:spPr>
          <a:xfrm>
            <a:off x="654050" y="2568993"/>
            <a:ext cx="438023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</a:rPr>
              <a:t>Confot</a:t>
            </a:r>
            <a:r>
              <a:rPr lang="es-AR" sz="1200" baseline="3472">
                <a:solidFill>
                  <a:srgbClr val="1C1C1C"/>
                </a:solidFill>
                <a:latin typeface="Arial MT"/>
              </a:rPr>
              <a:t>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</a:rPr>
              <a:t>Dust</a:t>
            </a:r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Incluye filtro N95</a:t>
            </a: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n-US" sz="800">
              <a:latin typeface="Arial MT"/>
              <a:cs typeface="Arial MT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5EA48EB5-B124-9F39-A523-452733878489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B6B9E70F-499F-2AB5-823B-94F0800945F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13D6B14-4A3D-6976-5802-89166DAFC5A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35</a:t>
            </a:fld>
            <a:endParaRPr spc="-25"/>
          </a:p>
        </p:txBody>
      </p:sp>
      <p:grpSp>
        <p:nvGrpSpPr>
          <p:cNvPr id="25" name="object 6">
            <a:extLst>
              <a:ext uri="{FF2B5EF4-FFF2-40B4-BE49-F238E27FC236}">
                <a16:creationId xmlns:a16="http://schemas.microsoft.com/office/drawing/2014/main" id="{DB40070F-39C6-557A-9177-0006684323A3}"/>
              </a:ext>
            </a:extLst>
          </p:cNvPr>
          <p:cNvGrpSpPr/>
          <p:nvPr/>
        </p:nvGrpSpPr>
        <p:grpSpPr>
          <a:xfrm>
            <a:off x="514350" y="4132884"/>
            <a:ext cx="6540500" cy="2857500"/>
            <a:chOff x="508000" y="1219200"/>
            <a:chExt cx="6540500" cy="285750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9BE51FED-7F2F-6FA2-969C-FD62F37935E7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861CB26C-5CD0-AF70-D134-B4DEEE06E00A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42107486-CC8B-2572-3A53-6DB7872715D9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3FFB8748-AE81-6592-2813-6B1E478B2909}"/>
              </a:ext>
            </a:extLst>
          </p:cNvPr>
          <p:cNvSpPr txBox="1"/>
          <p:nvPr/>
        </p:nvSpPr>
        <p:spPr>
          <a:xfrm>
            <a:off x="2025650" y="4227816"/>
            <a:ext cx="4684395" cy="952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Semi Mascara – 3M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92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Para polvos, humos, neblinas, gases y vapores; según el filtro y/o cartucho a utilizar  – Con válvula</a:t>
            </a:r>
            <a:endParaRPr lang="es-ES" sz="90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315BDCD6-56FE-3442-68A1-00FBA73C985F}"/>
              </a:ext>
            </a:extLst>
          </p:cNvPr>
          <p:cNvSpPr/>
          <p:nvPr/>
        </p:nvSpPr>
        <p:spPr>
          <a:xfrm>
            <a:off x="6667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3F6F0486-CF58-8106-39CF-99693C9AEDA9}"/>
              </a:ext>
            </a:extLst>
          </p:cNvPr>
          <p:cNvSpPr txBox="1"/>
          <p:nvPr/>
        </p:nvSpPr>
        <p:spPr>
          <a:xfrm>
            <a:off x="654050" y="5508561"/>
            <a:ext cx="3613150" cy="4308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Modelo: 6200</a:t>
            </a:r>
          </a:p>
        </p:txBody>
      </p:sp>
      <p:grpSp>
        <p:nvGrpSpPr>
          <p:cNvPr id="33" name="object 14">
            <a:extLst>
              <a:ext uri="{FF2B5EF4-FFF2-40B4-BE49-F238E27FC236}">
                <a16:creationId xmlns:a16="http://schemas.microsoft.com/office/drawing/2014/main" id="{9A8A54E0-65D8-7542-0E6B-95D8617137CF}"/>
              </a:ext>
            </a:extLst>
          </p:cNvPr>
          <p:cNvGrpSpPr/>
          <p:nvPr/>
        </p:nvGrpSpPr>
        <p:grpSpPr>
          <a:xfrm>
            <a:off x="514350" y="7104684"/>
            <a:ext cx="6540500" cy="2857500"/>
            <a:chOff x="508000" y="4191000"/>
            <a:chExt cx="6540500" cy="2857500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6BA7197F-B656-8F79-CE18-0213C81DC6B5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CED71D76-58F4-7C6D-72ED-18390F11398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395DA5C3-D851-83FB-AAC0-973F9A7658EB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19">
            <a:extLst>
              <a:ext uri="{FF2B5EF4-FFF2-40B4-BE49-F238E27FC236}">
                <a16:creationId xmlns:a16="http://schemas.microsoft.com/office/drawing/2014/main" id="{86A97E8D-EFD4-6D29-D7DF-1B1EC2E2C6BF}"/>
              </a:ext>
            </a:extLst>
          </p:cNvPr>
          <p:cNvSpPr txBox="1"/>
          <p:nvPr/>
        </p:nvSpPr>
        <p:spPr>
          <a:xfrm>
            <a:off x="2025650" y="7199616"/>
            <a:ext cx="4810760" cy="1272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Semi Mascara 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FRAVIDA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93</a:t>
            </a:r>
            <a:endParaRPr sz="850">
              <a:latin typeface="Arial MT"/>
              <a:cs typeface="Arial MT"/>
            </a:endParaRPr>
          </a:p>
          <a:p>
            <a:pPr fontAlgn="base"/>
            <a:endParaRPr lang="es-ES" sz="900"/>
          </a:p>
          <a:p>
            <a:pPr fontAlgn="base"/>
            <a:r>
              <a:rPr lang="es-ES" sz="900"/>
              <a:t>Cuerpo termoplástico de gran hermeticidad y confort. Arnés de sujeción de 4 puntos, posee doble banda elástica con sistema de regulación desmontable y recambiable, mediante hebilla de colocación simple y rápida para su mejor higienización. Con dos válvulas exhaladoras y una válvula inhaladora que permite el acople del filtro.</a:t>
            </a:r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90249C91-BD0F-864D-8AAF-28DD88ACEFED}"/>
              </a:ext>
            </a:extLst>
          </p:cNvPr>
          <p:cNvSpPr/>
          <p:nvPr/>
        </p:nvSpPr>
        <p:spPr>
          <a:xfrm>
            <a:off x="6667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E420BC00-41ED-A343-D64C-CC662ABECCE2}"/>
              </a:ext>
            </a:extLst>
          </p:cNvPr>
          <p:cNvSpPr txBox="1"/>
          <p:nvPr/>
        </p:nvSpPr>
        <p:spPr>
          <a:xfrm>
            <a:off x="654050" y="8480360"/>
            <a:ext cx="4380230" cy="605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AR" sz="800"/>
              <a:t>Modelo: </a:t>
            </a:r>
            <a:r>
              <a:rPr lang="es-AR" sz="800" err="1"/>
              <a:t>Confos</a:t>
            </a:r>
            <a:r>
              <a:rPr lang="es-AR" sz="800"/>
              <a:t> 1</a:t>
            </a:r>
            <a:endParaRPr lang="es-AR" sz="800" b="1"/>
          </a:p>
          <a:p>
            <a:pPr marL="171450" indent="-171450"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endParaRPr sz="800">
              <a:latin typeface="Arial MT"/>
              <a:cs typeface="Arial M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650E91D-BCB2-0A10-43EC-8BBE61E73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1458108"/>
            <a:ext cx="988880" cy="93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EF33BBF-ED88-4784-38DE-B495EAB2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3" y="4439997"/>
            <a:ext cx="907300" cy="9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04348DB-7A37-19D9-05C8-49562658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7520970"/>
            <a:ext cx="988880" cy="6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24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A39C2-C14F-D6E4-C8D7-F282FE833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64C4D8-B822-1F47-2567-06FFBD8CC415}"/>
              </a:ext>
            </a:extLst>
          </p:cNvPr>
          <p:cNvSpPr txBox="1"/>
          <p:nvPr/>
        </p:nvSpPr>
        <p:spPr>
          <a:xfrm>
            <a:off x="495300" y="111324"/>
            <a:ext cx="2365664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err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AR" sz="1600" b="1" spc="-10">
                <a:solidFill>
                  <a:srgbClr val="FFFFFF"/>
                </a:solidFill>
                <a:latin typeface="Arial"/>
                <a:cs typeface="Arial"/>
              </a:rPr>
              <a:t>Respiratoria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06237FF-8CCA-A816-7DC7-7388957F7440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7E21BA8-0DA5-58F5-3773-A2A297ABD13F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Mascarillas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1C63F1F4-1838-75C8-ADE4-4F8D12698681}"/>
              </a:ext>
            </a:extLst>
          </p:cNvPr>
          <p:cNvGrpSpPr/>
          <p:nvPr/>
        </p:nvGrpSpPr>
        <p:grpSpPr>
          <a:xfrm>
            <a:off x="514350" y="1193317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33B99416-2B07-99BA-CC84-64FB36FEB560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BB115143-8D6B-D17E-2FB0-2C4A7574D8B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D2DE26EF-F1BD-A473-D37D-CF7DCA7E52BF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9DFD9D80-FE59-8885-406E-645C4C5D64FD}"/>
              </a:ext>
            </a:extLst>
          </p:cNvPr>
          <p:cNvSpPr txBox="1"/>
          <p:nvPr/>
        </p:nvSpPr>
        <p:spPr>
          <a:xfrm>
            <a:off x="2025650" y="1288249"/>
            <a:ext cx="4644390" cy="767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Mascarilla Descartable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MSA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94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AR" sz="900">
                <a:solidFill>
                  <a:srgbClr val="1C1C1C"/>
                </a:solidFill>
                <a:latin typeface="Arial MT"/>
                <a:cs typeface="Arial MT"/>
              </a:rPr>
              <a:t>Mascarilla descartable sin válvula tipo copa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709D32C-6B41-C3A4-0139-02E15CC60472}"/>
              </a:ext>
            </a:extLst>
          </p:cNvPr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70E5D390-FD92-7C02-9F27-AEF4948A71D4}"/>
              </a:ext>
            </a:extLst>
          </p:cNvPr>
          <p:cNvSpPr txBox="1"/>
          <p:nvPr/>
        </p:nvSpPr>
        <p:spPr>
          <a:xfrm>
            <a:off x="654050" y="2568993"/>
            <a:ext cx="438023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  <a:latin typeface="Arial MT"/>
                <a:cs typeface="Arial MT"/>
              </a:rPr>
              <a:t>Presentación: CAJA X 15 UNIDADES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n-US" sz="800">
              <a:latin typeface="Arial MT"/>
              <a:cs typeface="Arial MT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2B652D9-5573-FCE7-E680-92D8CD36AF63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43A4810E-B46F-CF79-F434-CA78D199839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EE5DBB5-88FA-3C47-0D0E-FA642E9E0CC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36</a:t>
            </a:fld>
            <a:endParaRPr spc="-25"/>
          </a:p>
        </p:txBody>
      </p:sp>
      <p:grpSp>
        <p:nvGrpSpPr>
          <p:cNvPr id="25" name="object 6">
            <a:extLst>
              <a:ext uri="{FF2B5EF4-FFF2-40B4-BE49-F238E27FC236}">
                <a16:creationId xmlns:a16="http://schemas.microsoft.com/office/drawing/2014/main" id="{BCED4879-B4DF-313E-D907-E875C607CCF9}"/>
              </a:ext>
            </a:extLst>
          </p:cNvPr>
          <p:cNvGrpSpPr/>
          <p:nvPr/>
        </p:nvGrpSpPr>
        <p:grpSpPr>
          <a:xfrm>
            <a:off x="514350" y="4132884"/>
            <a:ext cx="6540500" cy="2857500"/>
            <a:chOff x="508000" y="1219200"/>
            <a:chExt cx="6540500" cy="285750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E4332FED-E430-0F13-6736-C72AC83EC4C3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04BDE5AA-C385-B793-8D9E-7C4D6971F3C2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BC1F7693-333F-2627-9093-1C5B4AB15598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ECB4BF93-B032-FA45-212F-4A90ECC85F87}"/>
              </a:ext>
            </a:extLst>
          </p:cNvPr>
          <p:cNvSpPr txBox="1"/>
          <p:nvPr/>
        </p:nvSpPr>
        <p:spPr>
          <a:xfrm>
            <a:off x="2025650" y="4227816"/>
            <a:ext cx="4684395" cy="8057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Mascarilla Descartable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95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Para partículas, humos y neblinas – Con válvula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57311C10-6326-6536-CF9E-4D7159AAADC6}"/>
              </a:ext>
            </a:extLst>
          </p:cNvPr>
          <p:cNvSpPr/>
          <p:nvPr/>
        </p:nvSpPr>
        <p:spPr>
          <a:xfrm>
            <a:off x="6667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59D4E3AE-C130-9265-2CED-C436FD785574}"/>
              </a:ext>
            </a:extLst>
          </p:cNvPr>
          <p:cNvSpPr txBox="1"/>
          <p:nvPr/>
        </p:nvSpPr>
        <p:spPr>
          <a:xfrm>
            <a:off x="654050" y="5508561"/>
            <a:ext cx="3613150" cy="104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Clase PFF-2 (S)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Filtro con Medio Electrostático Avanzado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AR" sz="800">
              <a:latin typeface="Arial MT"/>
              <a:cs typeface="Arial MT"/>
            </a:endParaRP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  <a:latin typeface="Arial MT"/>
                <a:cs typeface="Arial MT"/>
              </a:rPr>
              <a:t>En la inhalación, regresa a la posición original manteniéndolo protegido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>
            <a:extLst>
              <a:ext uri="{FF2B5EF4-FFF2-40B4-BE49-F238E27FC236}">
                <a16:creationId xmlns:a16="http://schemas.microsoft.com/office/drawing/2014/main" id="{7A7AE577-4505-6B44-EEE5-A8CA698586D2}"/>
              </a:ext>
            </a:extLst>
          </p:cNvPr>
          <p:cNvGrpSpPr/>
          <p:nvPr/>
        </p:nvGrpSpPr>
        <p:grpSpPr>
          <a:xfrm>
            <a:off x="514350" y="7104684"/>
            <a:ext cx="6540500" cy="2857500"/>
            <a:chOff x="508000" y="4191000"/>
            <a:chExt cx="6540500" cy="2857500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25A7733F-741C-C6A7-DBE3-0365871021D6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9A9DCC02-831F-FC1E-FC7F-A1234C8922A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1A46163B-5F2E-00D9-B1F0-5D6B2EE6123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19">
            <a:extLst>
              <a:ext uri="{FF2B5EF4-FFF2-40B4-BE49-F238E27FC236}">
                <a16:creationId xmlns:a16="http://schemas.microsoft.com/office/drawing/2014/main" id="{6B729B63-EE97-437C-DF1F-A755CA85F5DB}"/>
              </a:ext>
            </a:extLst>
          </p:cNvPr>
          <p:cNvSpPr txBox="1"/>
          <p:nvPr/>
        </p:nvSpPr>
        <p:spPr>
          <a:xfrm>
            <a:off x="2025650" y="7199616"/>
            <a:ext cx="4810760" cy="8057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Mascarilla Descartable Tapa Bocas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err="1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96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Mascarilla quirúrgica tapabocas, con tripe capa. Con elástico y clip nasal.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566BEC74-0A4C-535A-32B6-2E9C03960DC8}"/>
              </a:ext>
            </a:extLst>
          </p:cNvPr>
          <p:cNvSpPr/>
          <p:nvPr/>
        </p:nvSpPr>
        <p:spPr>
          <a:xfrm>
            <a:off x="6667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02A70E7A-FAA7-DC37-C3E2-833DD7FE6DC6}"/>
              </a:ext>
            </a:extLst>
          </p:cNvPr>
          <p:cNvSpPr txBox="1"/>
          <p:nvPr/>
        </p:nvSpPr>
        <p:spPr>
          <a:xfrm>
            <a:off x="654050" y="8480360"/>
            <a:ext cx="438023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171450" indent="-171450"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AR" sz="800"/>
              <a:t>Protección: VIRUS 95% . POLVO 80%. BACTERIAS 80%. POLEN 80%.</a:t>
            </a:r>
            <a:endParaRPr sz="800">
              <a:latin typeface="Arial MT"/>
              <a:cs typeface="Arial M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EA1D28-5811-57AE-4CFA-E62CDA69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99" y="1456319"/>
            <a:ext cx="983002" cy="9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73D32FE-119D-028A-DE7B-2A4C0F70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4404119"/>
            <a:ext cx="987956" cy="98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1425075-F2BF-4834-F36A-68AD43EC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7395550"/>
            <a:ext cx="1052304" cy="8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803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69B43-1C4F-50CF-60C7-70A7C4BDC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57231DE-8A7B-A022-DAE3-162ECB656445}"/>
              </a:ext>
            </a:extLst>
          </p:cNvPr>
          <p:cNvSpPr txBox="1"/>
          <p:nvPr/>
        </p:nvSpPr>
        <p:spPr>
          <a:xfrm>
            <a:off x="495300" y="111324"/>
            <a:ext cx="2365664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err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AR" sz="1600" b="1" spc="-10">
                <a:solidFill>
                  <a:srgbClr val="FFFFFF"/>
                </a:solidFill>
                <a:latin typeface="Arial"/>
                <a:cs typeface="Arial"/>
              </a:rPr>
              <a:t>Respiratoria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8668660-06CC-4A3D-3F98-495C808D773A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E5BAC6A-0487-8F37-2906-39A754F3BDBC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Filtros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6CFBC5C5-ED96-36C4-AED1-92A7AE519FBA}"/>
              </a:ext>
            </a:extLst>
          </p:cNvPr>
          <p:cNvGrpSpPr/>
          <p:nvPr/>
        </p:nvGrpSpPr>
        <p:grpSpPr>
          <a:xfrm>
            <a:off x="514350" y="1193317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FA68951-2015-B6EC-69B0-575761B5C758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3836430D-7E99-4055-CF86-31086A83FE3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23600B7D-8D3A-2C7B-D628-25B109412F0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2B4B7545-84B3-1E75-6F42-191E5661E817}"/>
              </a:ext>
            </a:extLst>
          </p:cNvPr>
          <p:cNvSpPr txBox="1"/>
          <p:nvPr/>
        </p:nvSpPr>
        <p:spPr>
          <a:xfrm>
            <a:off x="2025650" y="1288249"/>
            <a:ext cx="4644390" cy="898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3M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97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PARA PARTICULAS OZONO Y VAPORES ORGANICOS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BC622E55-B19E-FC3C-5C31-22F313BBE975}"/>
              </a:ext>
            </a:extLst>
          </p:cNvPr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EBC67B06-705D-7799-6CC7-64D15261FEB3}"/>
              </a:ext>
            </a:extLst>
          </p:cNvPr>
          <p:cNvSpPr txBox="1"/>
          <p:nvPr/>
        </p:nvSpPr>
        <p:spPr>
          <a:xfrm>
            <a:off x="654050" y="2568993"/>
            <a:ext cx="438023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Presentación: Bolsa de 2 unidades</a:t>
            </a: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2097</a:t>
            </a: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n-US" sz="800">
              <a:latin typeface="Arial MT"/>
              <a:cs typeface="Arial MT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16069A5-15D4-86A5-79EE-DA9781E7457B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0839883-0A94-5FC3-E939-C8A975C201C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22E94B15-C916-137A-898D-1D6E184E161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37</a:t>
            </a:fld>
            <a:endParaRPr spc="-25"/>
          </a:p>
        </p:txBody>
      </p:sp>
      <p:grpSp>
        <p:nvGrpSpPr>
          <p:cNvPr id="25" name="object 6">
            <a:extLst>
              <a:ext uri="{FF2B5EF4-FFF2-40B4-BE49-F238E27FC236}">
                <a16:creationId xmlns:a16="http://schemas.microsoft.com/office/drawing/2014/main" id="{1A73C0F8-5380-F41B-BCF8-8E1FC70382DF}"/>
              </a:ext>
            </a:extLst>
          </p:cNvPr>
          <p:cNvGrpSpPr/>
          <p:nvPr/>
        </p:nvGrpSpPr>
        <p:grpSpPr>
          <a:xfrm>
            <a:off x="514350" y="4132884"/>
            <a:ext cx="6540500" cy="2857500"/>
            <a:chOff x="508000" y="1219200"/>
            <a:chExt cx="6540500" cy="285750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5ACF079A-3148-D3AB-D58B-ACFFEBB236C4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F82DF1C1-D05B-9015-7AC8-224C02DCE13A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B399DA48-A506-FA78-4287-094C265D86DD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E0BFB038-0246-322F-D243-87EFF85BCF4C}"/>
              </a:ext>
            </a:extLst>
          </p:cNvPr>
          <p:cNvSpPr txBox="1"/>
          <p:nvPr/>
        </p:nvSpPr>
        <p:spPr>
          <a:xfrm>
            <a:off x="2025650" y="4227816"/>
            <a:ext cx="4684395" cy="952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3M – Para Partículas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98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Para polvos, humos, neblinas, gases y vapores; según el filtro y/o cartucho a utilizar  – Con válvula</a:t>
            </a:r>
            <a:endParaRPr lang="es-ES" sz="90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A19004BE-B0D8-C3A7-1354-D23E48DCC099}"/>
              </a:ext>
            </a:extLst>
          </p:cNvPr>
          <p:cNvSpPr/>
          <p:nvPr/>
        </p:nvSpPr>
        <p:spPr>
          <a:xfrm>
            <a:off x="6667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3F0881CA-5C71-2C70-CAD9-6CB1ABBE778C}"/>
              </a:ext>
            </a:extLst>
          </p:cNvPr>
          <p:cNvSpPr txBox="1"/>
          <p:nvPr/>
        </p:nvSpPr>
        <p:spPr>
          <a:xfrm>
            <a:off x="654050" y="5508561"/>
            <a:ext cx="3613150" cy="651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 b="1" spc="-10" baseline="3472">
              <a:solidFill>
                <a:srgbClr val="1C1C1C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Presentación: Bolsa de 2 unidades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2091</a:t>
            </a:r>
          </a:p>
        </p:txBody>
      </p:sp>
      <p:grpSp>
        <p:nvGrpSpPr>
          <p:cNvPr id="33" name="object 14">
            <a:extLst>
              <a:ext uri="{FF2B5EF4-FFF2-40B4-BE49-F238E27FC236}">
                <a16:creationId xmlns:a16="http://schemas.microsoft.com/office/drawing/2014/main" id="{CEBBD5DF-3838-62BC-62AE-1A99DBC1F225}"/>
              </a:ext>
            </a:extLst>
          </p:cNvPr>
          <p:cNvGrpSpPr/>
          <p:nvPr/>
        </p:nvGrpSpPr>
        <p:grpSpPr>
          <a:xfrm>
            <a:off x="514350" y="7104684"/>
            <a:ext cx="6540500" cy="2857500"/>
            <a:chOff x="508000" y="4191000"/>
            <a:chExt cx="6540500" cy="2857500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923DA080-8E1C-BE1E-7BD8-B1C92A39CEBF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832C9DB0-E02C-01AF-2BFF-47BDB7FCB77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C8563959-090F-9689-9952-B81B674A907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19">
            <a:extLst>
              <a:ext uri="{FF2B5EF4-FFF2-40B4-BE49-F238E27FC236}">
                <a16:creationId xmlns:a16="http://schemas.microsoft.com/office/drawing/2014/main" id="{9C33C9A4-27B2-C6E2-31FC-3490B23FB35A}"/>
              </a:ext>
            </a:extLst>
          </p:cNvPr>
          <p:cNvSpPr txBox="1"/>
          <p:nvPr/>
        </p:nvSpPr>
        <p:spPr>
          <a:xfrm>
            <a:off x="2025650" y="7199616"/>
            <a:ext cx="481076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3M – Para Vapores Orgánicos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99</a:t>
            </a:r>
            <a:endParaRPr sz="850">
              <a:latin typeface="Arial MT"/>
              <a:cs typeface="Arial MT"/>
            </a:endParaRPr>
          </a:p>
          <a:p>
            <a:pPr fontAlgn="base"/>
            <a:endParaRPr lang="es-ES" sz="900"/>
          </a:p>
          <a:p>
            <a:pPr fontAlgn="base"/>
            <a:r>
              <a:rPr lang="es-ES" sz="900"/>
              <a:t>El cartucho 3M® 6001 protege contra ciertos vapores orgánicos como algunos alcoholes (excepto metanol), algunas acetonas, algunos solventes (excepto cloruro de metileno, tetrafluoretileno, </a:t>
            </a:r>
            <a:r>
              <a:rPr lang="es-ES" sz="900" err="1"/>
              <a:t>propionaldehído</a:t>
            </a:r>
            <a:r>
              <a:rPr lang="es-ES" sz="900"/>
              <a:t> y otros</a:t>
            </a:r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32CCDDB9-80DA-B228-D12D-3EC8E26A6E13}"/>
              </a:ext>
            </a:extLst>
          </p:cNvPr>
          <p:cNvSpPr/>
          <p:nvPr/>
        </p:nvSpPr>
        <p:spPr>
          <a:xfrm>
            <a:off x="6667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E2E8EE28-1E6C-191A-BA81-E1786DE1EBC6}"/>
              </a:ext>
            </a:extLst>
          </p:cNvPr>
          <p:cNvSpPr txBox="1"/>
          <p:nvPr/>
        </p:nvSpPr>
        <p:spPr>
          <a:xfrm>
            <a:off x="654050" y="8480360"/>
            <a:ext cx="4380230" cy="902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ES" sz="800"/>
              <a:t>Presentación: Bolsa de 2 unidades</a:t>
            </a: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endParaRPr lang="es-ES" sz="800"/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ES" sz="800"/>
              <a:t>Modelo: 6001</a:t>
            </a:r>
          </a:p>
          <a:p>
            <a:pPr marL="171450" indent="-171450"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endParaRPr sz="800">
              <a:latin typeface="Arial MT"/>
              <a:cs typeface="Arial M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8324E12-6DA6-6EFB-549C-41D2DF054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4" y="1467624"/>
            <a:ext cx="926165" cy="9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1D0830C-A753-6D32-B9C4-ABF5B702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4405933"/>
            <a:ext cx="959144" cy="95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817DEE81-5D53-440F-4475-457EE1B4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7380898"/>
            <a:ext cx="985162" cy="9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194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6B4E-4C3E-3A59-2499-852E82D9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D114A45-F88C-F8AF-A604-AB78EC3606BE}"/>
              </a:ext>
            </a:extLst>
          </p:cNvPr>
          <p:cNvSpPr txBox="1"/>
          <p:nvPr/>
        </p:nvSpPr>
        <p:spPr>
          <a:xfrm>
            <a:off x="495300" y="111324"/>
            <a:ext cx="2365664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err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AR" sz="1600" b="1" spc="-10">
                <a:solidFill>
                  <a:srgbClr val="FFFFFF"/>
                </a:solidFill>
                <a:latin typeface="Arial"/>
                <a:cs typeface="Arial"/>
              </a:rPr>
              <a:t>Respiratoria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AA5417-C778-277E-2CEA-138627770E6C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F6D5CAE-B4F2-CA57-B162-87994229055D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Filtros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BC7A51DB-347F-8934-39BB-90CA19A36441}"/>
              </a:ext>
            </a:extLst>
          </p:cNvPr>
          <p:cNvGrpSpPr/>
          <p:nvPr/>
        </p:nvGrpSpPr>
        <p:grpSpPr>
          <a:xfrm>
            <a:off x="514350" y="1193317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CCD18E5-AA2B-1F6B-8DD4-5A2A15ED58B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32A9BEF-D241-9FAF-E877-7D32FE88DAC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3581E10-55F9-62EB-325A-06A6BC737E5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3DA8CCAA-4A08-F6A9-E0F1-0049DB2302B5}"/>
              </a:ext>
            </a:extLst>
          </p:cNvPr>
          <p:cNvSpPr txBox="1"/>
          <p:nvPr/>
        </p:nvSpPr>
        <p:spPr>
          <a:xfrm>
            <a:off x="2025650" y="1288249"/>
            <a:ext cx="4644390" cy="1064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3M – 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Para Vapores Orgánicos y Gases Ácidos.</a:t>
            </a:r>
            <a:endParaRPr lang="es-AR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100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lang="es-ES" sz="850">
                <a:latin typeface="Arial MT"/>
                <a:cs typeface="Arial MT"/>
              </a:rPr>
              <a:t>El cartucho 3M® 6003 está diseñado para usarse en los respiradores de la Serie 6000, y protege contra cloro, cloruro de hidrógeno y dióxido de azufre o sulfuro de hidrógeno (solo para fugas) o fluoruro de hidrógeno.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403D76D5-0A43-2F02-6E94-D452849E9AC0}"/>
              </a:ext>
            </a:extLst>
          </p:cNvPr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AF185DDB-A2C6-E164-DBF4-6D12722F1355}"/>
              </a:ext>
            </a:extLst>
          </p:cNvPr>
          <p:cNvSpPr txBox="1"/>
          <p:nvPr/>
        </p:nvSpPr>
        <p:spPr>
          <a:xfrm>
            <a:off x="654050" y="2568993"/>
            <a:ext cx="438023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Presentación: Bolsa de 2 unidades</a:t>
            </a: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6003</a:t>
            </a: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n-US" sz="800">
              <a:latin typeface="Arial MT"/>
              <a:cs typeface="Arial MT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A0FF8F5-0E5B-805E-18E1-B62203C10EA3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351F6A9-AEEA-827E-F527-036EB859A86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C9B35DB5-62BF-1C3B-D3B3-9D409BA21C2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38</a:t>
            </a:fld>
            <a:endParaRPr spc="-25"/>
          </a:p>
        </p:txBody>
      </p:sp>
      <p:grpSp>
        <p:nvGrpSpPr>
          <p:cNvPr id="25" name="object 6">
            <a:extLst>
              <a:ext uri="{FF2B5EF4-FFF2-40B4-BE49-F238E27FC236}">
                <a16:creationId xmlns:a16="http://schemas.microsoft.com/office/drawing/2014/main" id="{CBF78E76-DE43-AA0F-5C56-233D8630E7F8}"/>
              </a:ext>
            </a:extLst>
          </p:cNvPr>
          <p:cNvGrpSpPr/>
          <p:nvPr/>
        </p:nvGrpSpPr>
        <p:grpSpPr>
          <a:xfrm>
            <a:off x="514350" y="4132884"/>
            <a:ext cx="6540500" cy="2857500"/>
            <a:chOff x="508000" y="1219200"/>
            <a:chExt cx="6540500" cy="285750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F5DAE76A-E655-EAA6-C754-7C115C608A54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118D38AD-DB74-32B3-2B23-F8AD9D4B599E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5BEF9A1F-AF05-7160-BC1D-4BA9F9F4B282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03043D2E-91FF-1133-6958-BA9AABC0FCEA}"/>
              </a:ext>
            </a:extLst>
          </p:cNvPr>
          <p:cNvSpPr txBox="1"/>
          <p:nvPr/>
        </p:nvSpPr>
        <p:spPr>
          <a:xfrm>
            <a:off x="2025650" y="4227816"/>
            <a:ext cx="4684395" cy="1099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3M – Para </a:t>
            </a:r>
            <a:r>
              <a:rPr lang="es-AR" sz="1250" b="1" err="1">
                <a:solidFill>
                  <a:srgbClr val="1F3A5F"/>
                </a:solidFill>
                <a:latin typeface="Arial"/>
                <a:cs typeface="Arial"/>
              </a:rPr>
              <a:t>Multigases</a:t>
            </a: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 y Vapores.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101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Protege contra </a:t>
            </a:r>
            <a:r>
              <a:rPr lang="es-ES" sz="900" err="1">
                <a:solidFill>
                  <a:srgbClr val="1C1C1C"/>
                </a:solidFill>
                <a:latin typeface="Arial MT"/>
                <a:cs typeface="Arial MT"/>
              </a:rPr>
              <a:t>multigases</a:t>
            </a: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 y ciertos vapores orgánicos como: cloro, cloruro de hidrógeno, dióxido de cloro, dióxido de azufre, sulfuro de hidrógeno, amoniaco y </a:t>
            </a:r>
            <a:r>
              <a:rPr lang="es-ES" sz="900" err="1">
                <a:solidFill>
                  <a:srgbClr val="1C1C1C"/>
                </a:solidFill>
                <a:latin typeface="Arial MT"/>
                <a:cs typeface="Arial MT"/>
              </a:rPr>
              <a:t>metilamina</a:t>
            </a: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, formaldehído o fluoruro de hidrógeno.</a:t>
            </a:r>
            <a:endParaRPr lang="es-ES" sz="90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1830B56F-5A15-AFF7-63A4-5826BFD79730}"/>
              </a:ext>
            </a:extLst>
          </p:cNvPr>
          <p:cNvSpPr/>
          <p:nvPr/>
        </p:nvSpPr>
        <p:spPr>
          <a:xfrm>
            <a:off x="6667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DB680AC3-C4C7-194B-B344-C32094D14CE2}"/>
              </a:ext>
            </a:extLst>
          </p:cNvPr>
          <p:cNvSpPr txBox="1"/>
          <p:nvPr/>
        </p:nvSpPr>
        <p:spPr>
          <a:xfrm>
            <a:off x="654050" y="5508561"/>
            <a:ext cx="3613150" cy="651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 b="1" spc="-10" baseline="3472">
              <a:solidFill>
                <a:srgbClr val="1C1C1C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Presentación: Bolsa de 2 unidades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6006</a:t>
            </a:r>
          </a:p>
        </p:txBody>
      </p:sp>
      <p:grpSp>
        <p:nvGrpSpPr>
          <p:cNvPr id="33" name="object 14">
            <a:extLst>
              <a:ext uri="{FF2B5EF4-FFF2-40B4-BE49-F238E27FC236}">
                <a16:creationId xmlns:a16="http://schemas.microsoft.com/office/drawing/2014/main" id="{56A34B94-86EA-9E39-C8F1-0CD675B88B3D}"/>
              </a:ext>
            </a:extLst>
          </p:cNvPr>
          <p:cNvGrpSpPr/>
          <p:nvPr/>
        </p:nvGrpSpPr>
        <p:grpSpPr>
          <a:xfrm>
            <a:off x="514350" y="7104684"/>
            <a:ext cx="6540500" cy="2857500"/>
            <a:chOff x="508000" y="4191000"/>
            <a:chExt cx="6540500" cy="2857500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B5AA96A2-EA20-420D-EC46-38EBCA3828E5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AECF08CA-603A-B11C-5F77-15935F0D28F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67E0A157-6FF1-B0EB-EAE2-C0AFC03AF4B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19">
            <a:extLst>
              <a:ext uri="{FF2B5EF4-FFF2-40B4-BE49-F238E27FC236}">
                <a16:creationId xmlns:a16="http://schemas.microsoft.com/office/drawing/2014/main" id="{742F8AA9-FC6A-BB93-3559-92A8FB4A0262}"/>
              </a:ext>
            </a:extLst>
          </p:cNvPr>
          <p:cNvSpPr txBox="1"/>
          <p:nvPr/>
        </p:nvSpPr>
        <p:spPr>
          <a:xfrm>
            <a:off x="2025650" y="7199616"/>
            <a:ext cx="4810760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– Para Vapores Orgánicos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FRAVIDA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102</a:t>
            </a:r>
            <a:endParaRPr sz="850">
              <a:latin typeface="Arial MT"/>
              <a:cs typeface="Arial MT"/>
            </a:endParaRPr>
          </a:p>
          <a:p>
            <a:pPr fontAlgn="base"/>
            <a:endParaRPr lang="es-ES" sz="900"/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F371205A-C5A3-8827-086B-588458FA5D2A}"/>
              </a:ext>
            </a:extLst>
          </p:cNvPr>
          <p:cNvSpPr/>
          <p:nvPr/>
        </p:nvSpPr>
        <p:spPr>
          <a:xfrm>
            <a:off x="6667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3074C4E9-1A50-85F8-944A-D3F244A3CBF9}"/>
              </a:ext>
            </a:extLst>
          </p:cNvPr>
          <p:cNvSpPr txBox="1"/>
          <p:nvPr/>
        </p:nvSpPr>
        <p:spPr>
          <a:xfrm>
            <a:off x="654050" y="8480360"/>
            <a:ext cx="4380230" cy="75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ES" sz="800"/>
              <a:t>Presentación: Bolsa de 2 unidades</a:t>
            </a: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endParaRPr lang="es-ES" sz="800"/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ES" sz="800"/>
              <a:t>Modelo: 5300/20</a:t>
            </a:r>
            <a:endParaRPr sz="800">
              <a:latin typeface="Arial MT"/>
              <a:cs typeface="Arial M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7F3C6EA-985C-23E9-B277-8567C7F9B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1455173"/>
            <a:ext cx="987113" cy="98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073FA0A-9FBE-4651-8482-112C6D9C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4633236"/>
            <a:ext cx="992817" cy="52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B9AFDB0-D725-7DBD-8EB7-623BCE242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8" y="7504857"/>
            <a:ext cx="1013348" cy="7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90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294FF-C63B-95CB-120F-BB63DB74B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FDCE570-B5A0-324F-8F52-5EBA1CA166BF}"/>
              </a:ext>
            </a:extLst>
          </p:cNvPr>
          <p:cNvSpPr txBox="1"/>
          <p:nvPr/>
        </p:nvSpPr>
        <p:spPr>
          <a:xfrm>
            <a:off x="495300" y="111324"/>
            <a:ext cx="2365664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 err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AR" sz="1600" b="1" spc="-10">
                <a:solidFill>
                  <a:srgbClr val="FFFFFF"/>
                </a:solidFill>
                <a:latin typeface="Arial"/>
                <a:cs typeface="Arial"/>
              </a:rPr>
              <a:t>Respiratoria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70C33FF-E99D-9731-DFC1-AB2E34E5A931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01BED18-3992-7DF4-9A68-644C8CDB22BB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Filtros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086EA775-E1B2-4BC6-5AEC-542E9ACA944C}"/>
              </a:ext>
            </a:extLst>
          </p:cNvPr>
          <p:cNvSpPr txBox="1"/>
          <p:nvPr/>
        </p:nvSpPr>
        <p:spPr>
          <a:xfrm>
            <a:off x="2025650" y="1288249"/>
            <a:ext cx="4644390" cy="802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– 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Para Gases Ácidos y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Solfurosos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.</a:t>
            </a:r>
            <a:endParaRPr lang="es-AR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15">
                <a:solidFill>
                  <a:srgbClr val="5F6A7A"/>
                </a:solidFill>
                <a:latin typeface="Arial MT"/>
                <a:cs typeface="Arial MT"/>
              </a:rPr>
              <a:t>FRAVIDA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10">
                <a:solidFill>
                  <a:srgbClr val="5F6A7A"/>
                </a:solidFill>
                <a:latin typeface="Arial MT"/>
                <a:cs typeface="Arial MT"/>
              </a:rPr>
              <a:t>103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lang="es-ES" sz="850">
                <a:latin typeface="Arial MT"/>
                <a:cs typeface="Arial MT"/>
              </a:rPr>
              <a:t>Para gases ácidos, clorhídricos y sulfurosos.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4B307C4E-4D83-DF00-7CE9-B86D99C7DEFB}"/>
              </a:ext>
            </a:extLst>
          </p:cNvPr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36C888B-D2F2-4B8A-676E-7BDB5164B9F9}"/>
              </a:ext>
            </a:extLst>
          </p:cNvPr>
          <p:cNvSpPr txBox="1"/>
          <p:nvPr/>
        </p:nvSpPr>
        <p:spPr>
          <a:xfrm>
            <a:off x="654050" y="2568993"/>
            <a:ext cx="4380230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Presentación: Bolsa de 2 unidades</a:t>
            </a:r>
          </a:p>
          <a:p>
            <a:pPr fontAlgn="base"/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5300/21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n-US" sz="800">
              <a:latin typeface="Arial MT"/>
              <a:cs typeface="Arial MT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A642E945-1B84-C3E1-A9F7-4D377B1EA13C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00076B7F-F027-8638-0B59-50C979CFE03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30D3596D-9682-8D45-6E91-A56A3A19C5E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39</a:t>
            </a:fld>
            <a:endParaRPr spc="-25"/>
          </a:p>
        </p:txBody>
      </p:sp>
      <p:grpSp>
        <p:nvGrpSpPr>
          <p:cNvPr id="25" name="object 6">
            <a:extLst>
              <a:ext uri="{FF2B5EF4-FFF2-40B4-BE49-F238E27FC236}">
                <a16:creationId xmlns:a16="http://schemas.microsoft.com/office/drawing/2014/main" id="{0BE392E0-E0D8-7B93-554A-C5B7C7C5D404}"/>
              </a:ext>
            </a:extLst>
          </p:cNvPr>
          <p:cNvGrpSpPr/>
          <p:nvPr/>
        </p:nvGrpSpPr>
        <p:grpSpPr>
          <a:xfrm>
            <a:off x="514350" y="4132884"/>
            <a:ext cx="6540500" cy="2857500"/>
            <a:chOff x="508000" y="1219200"/>
            <a:chExt cx="6540500" cy="285750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68EE7BE2-6E3B-FE7D-EDAA-9E574EF2CF60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53089034-A5F7-B233-6FA0-4DDAFE504C7E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33A567A8-D2D7-D176-672B-52C23307B11A}"/>
              </a:ext>
            </a:extLst>
          </p:cNvPr>
          <p:cNvSpPr txBox="1"/>
          <p:nvPr/>
        </p:nvSpPr>
        <p:spPr>
          <a:xfrm>
            <a:off x="2025650" y="4227816"/>
            <a:ext cx="4684395" cy="8057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– Para Gases Ácidos y Clorhídricos.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FRAVIDA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-10">
                <a:solidFill>
                  <a:srgbClr val="5F6A7A"/>
                </a:solidFill>
                <a:latin typeface="Arial MT"/>
                <a:cs typeface="Arial MT"/>
              </a:rPr>
              <a:t> 104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Para vapores orgánicos /gases ácidos y clorhídricos.</a:t>
            </a:r>
            <a:endParaRPr lang="es-ES" sz="90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6C959CE2-A85F-0D4E-4905-CEF08794F7E5}"/>
              </a:ext>
            </a:extLst>
          </p:cNvPr>
          <p:cNvSpPr/>
          <p:nvPr/>
        </p:nvSpPr>
        <p:spPr>
          <a:xfrm>
            <a:off x="6667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92F5B323-97BA-7260-CAAB-63E4FAFE0C91}"/>
              </a:ext>
            </a:extLst>
          </p:cNvPr>
          <p:cNvSpPr txBox="1"/>
          <p:nvPr/>
        </p:nvSpPr>
        <p:spPr>
          <a:xfrm>
            <a:off x="654050" y="5508561"/>
            <a:ext cx="3613150" cy="651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 b="1" spc="-10" baseline="3472">
              <a:solidFill>
                <a:srgbClr val="1C1C1C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Presentación: Bolsa de 2 unidades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5300/22</a:t>
            </a:r>
          </a:p>
        </p:txBody>
      </p:sp>
      <p:grpSp>
        <p:nvGrpSpPr>
          <p:cNvPr id="33" name="object 14">
            <a:extLst>
              <a:ext uri="{FF2B5EF4-FFF2-40B4-BE49-F238E27FC236}">
                <a16:creationId xmlns:a16="http://schemas.microsoft.com/office/drawing/2014/main" id="{CF2F40E2-A474-9341-6400-BAFD47D7919B}"/>
              </a:ext>
            </a:extLst>
          </p:cNvPr>
          <p:cNvGrpSpPr/>
          <p:nvPr/>
        </p:nvGrpSpPr>
        <p:grpSpPr>
          <a:xfrm>
            <a:off x="514350" y="7104684"/>
            <a:ext cx="6540500" cy="2857500"/>
            <a:chOff x="508000" y="4191000"/>
            <a:chExt cx="6540500" cy="2857500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4B61CFD8-C772-2252-1C2E-8A5B88BA8333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CBC9CC96-2615-F69F-87AE-D6EF0FD00B4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0A3D5D19-2919-23D1-342F-7FA83441923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19">
            <a:extLst>
              <a:ext uri="{FF2B5EF4-FFF2-40B4-BE49-F238E27FC236}">
                <a16:creationId xmlns:a16="http://schemas.microsoft.com/office/drawing/2014/main" id="{9B9E93AC-61EA-AAA8-ED65-E793217D80E5}"/>
              </a:ext>
            </a:extLst>
          </p:cNvPr>
          <p:cNvSpPr txBox="1"/>
          <p:nvPr/>
        </p:nvSpPr>
        <p:spPr>
          <a:xfrm>
            <a:off x="2025650" y="7199616"/>
            <a:ext cx="4810760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Filtro – N95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FRAVIDA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105</a:t>
            </a:r>
            <a:endParaRPr sz="850">
              <a:latin typeface="Arial MT"/>
              <a:cs typeface="Arial MT"/>
            </a:endParaRPr>
          </a:p>
          <a:p>
            <a:pPr fontAlgn="base"/>
            <a:endParaRPr lang="es-ES" sz="900"/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05BFCE85-890D-D0C2-CE42-024B91D1BC5B}"/>
              </a:ext>
            </a:extLst>
          </p:cNvPr>
          <p:cNvSpPr/>
          <p:nvPr/>
        </p:nvSpPr>
        <p:spPr>
          <a:xfrm>
            <a:off x="666750" y="8730284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2B9E0F9E-8D43-E3A3-D834-19E7E472F223}"/>
              </a:ext>
            </a:extLst>
          </p:cNvPr>
          <p:cNvSpPr txBox="1"/>
          <p:nvPr/>
        </p:nvSpPr>
        <p:spPr>
          <a:xfrm>
            <a:off x="654050" y="8480360"/>
            <a:ext cx="4380230" cy="75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ES" sz="800"/>
              <a:t>Presentación: Bolsa de 2 unidades</a:t>
            </a:r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endParaRPr lang="es-ES" sz="800"/>
          </a:p>
          <a:p>
            <a:pPr marL="171450" indent="-171450">
              <a:spcBef>
                <a:spcPts val="215"/>
              </a:spcBef>
              <a:buClr>
                <a:srgbClr val="1F3A5F"/>
              </a:buClr>
              <a:buFont typeface="Arial" panose="020B0604020202020204" pitchFamily="34" charset="0"/>
              <a:buChar char="•"/>
            </a:pPr>
            <a:r>
              <a:rPr lang="es-ES" sz="800"/>
              <a:t>Modelo: 5300/24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1333A494-DF47-73A7-F142-D86E79995A0A}"/>
              </a:ext>
            </a:extLst>
          </p:cNvPr>
          <p:cNvSpPr/>
          <p:nvPr/>
        </p:nvSpPr>
        <p:spPr>
          <a:xfrm>
            <a:off x="647700" y="1249632"/>
            <a:ext cx="1206500" cy="1206500"/>
          </a:xfrm>
          <a:custGeom>
            <a:avLst/>
            <a:gdLst/>
            <a:ahLst/>
            <a:cxnLst/>
            <a:rect l="l" t="t" r="r" b="b"/>
            <a:pathLst>
              <a:path w="1206500" h="1206500">
                <a:moveTo>
                  <a:pt x="1104900" y="1206500"/>
                </a:moveTo>
                <a:lnTo>
                  <a:pt x="101600" y="1206500"/>
                </a:lnTo>
                <a:lnTo>
                  <a:pt x="62052" y="1198515"/>
                </a:lnTo>
                <a:lnTo>
                  <a:pt x="29757" y="1176742"/>
                </a:lnTo>
                <a:lnTo>
                  <a:pt x="7984" y="1144447"/>
                </a:lnTo>
                <a:lnTo>
                  <a:pt x="0" y="11049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1104900" y="0"/>
                </a:lnTo>
                <a:lnTo>
                  <a:pt x="1144447" y="7984"/>
                </a:lnTo>
                <a:lnTo>
                  <a:pt x="1176742" y="29757"/>
                </a:lnTo>
                <a:lnTo>
                  <a:pt x="1198515" y="62052"/>
                </a:lnTo>
                <a:lnTo>
                  <a:pt x="1206500" y="101600"/>
                </a:lnTo>
                <a:lnTo>
                  <a:pt x="1206500" y="1104900"/>
                </a:lnTo>
                <a:lnTo>
                  <a:pt x="1198515" y="1144447"/>
                </a:lnTo>
                <a:lnTo>
                  <a:pt x="1176742" y="1176742"/>
                </a:lnTo>
                <a:lnTo>
                  <a:pt x="1144447" y="1198515"/>
                </a:lnTo>
                <a:lnTo>
                  <a:pt x="1104900" y="1206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C9242B8-9CD4-D8AB-96BC-57187FA2CD52}"/>
              </a:ext>
            </a:extLst>
          </p:cNvPr>
          <p:cNvSpPr/>
          <p:nvPr/>
        </p:nvSpPr>
        <p:spPr>
          <a:xfrm>
            <a:off x="514350" y="1106839"/>
            <a:ext cx="6540500" cy="2857500"/>
          </a:xfrm>
          <a:custGeom>
            <a:avLst/>
            <a:gdLst/>
            <a:ahLst/>
            <a:cxnLst/>
            <a:rect l="l" t="t" r="r" b="b"/>
            <a:pathLst>
              <a:path w="6540500" h="2857500">
                <a:moveTo>
                  <a:pt x="127000" y="0"/>
                </a:moveTo>
                <a:lnTo>
                  <a:pt x="6413500" y="0"/>
                </a:lnTo>
                <a:lnTo>
                  <a:pt x="6462934" y="9980"/>
                </a:lnTo>
                <a:lnTo>
                  <a:pt x="6503302" y="37197"/>
                </a:lnTo>
                <a:lnTo>
                  <a:pt x="6530519" y="77565"/>
                </a:lnTo>
                <a:lnTo>
                  <a:pt x="6540500" y="127000"/>
                </a:lnTo>
                <a:lnTo>
                  <a:pt x="6540500" y="2730500"/>
                </a:lnTo>
                <a:lnTo>
                  <a:pt x="6530519" y="2779934"/>
                </a:lnTo>
                <a:lnTo>
                  <a:pt x="6503302" y="2820302"/>
                </a:lnTo>
                <a:lnTo>
                  <a:pt x="6462934" y="2847519"/>
                </a:lnTo>
                <a:lnTo>
                  <a:pt x="6413500" y="2857500"/>
                </a:lnTo>
                <a:lnTo>
                  <a:pt x="127000" y="2857500"/>
                </a:lnTo>
                <a:lnTo>
                  <a:pt x="77565" y="2847519"/>
                </a:lnTo>
                <a:lnTo>
                  <a:pt x="37197" y="2820302"/>
                </a:lnTo>
                <a:lnTo>
                  <a:pt x="9980" y="2779934"/>
                </a:lnTo>
                <a:lnTo>
                  <a:pt x="0" y="2730500"/>
                </a:lnTo>
                <a:lnTo>
                  <a:pt x="0" y="127000"/>
                </a:lnTo>
                <a:lnTo>
                  <a:pt x="9980" y="77565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D9464D1-499F-B9C2-7C0A-341335A16CB8}"/>
              </a:ext>
            </a:extLst>
          </p:cNvPr>
          <p:cNvSpPr/>
          <p:nvPr/>
        </p:nvSpPr>
        <p:spPr>
          <a:xfrm>
            <a:off x="662709" y="1240979"/>
            <a:ext cx="1206500" cy="1206500"/>
          </a:xfrm>
          <a:custGeom>
            <a:avLst/>
            <a:gdLst/>
            <a:ahLst/>
            <a:cxnLst/>
            <a:rect l="l" t="t" r="r" b="b"/>
            <a:pathLst>
              <a:path w="1206500" h="1206500">
                <a:moveTo>
                  <a:pt x="101600" y="0"/>
                </a:moveTo>
                <a:lnTo>
                  <a:pt x="1104900" y="0"/>
                </a:lnTo>
                <a:lnTo>
                  <a:pt x="1144447" y="7984"/>
                </a:lnTo>
                <a:lnTo>
                  <a:pt x="1176742" y="29757"/>
                </a:lnTo>
                <a:lnTo>
                  <a:pt x="1198515" y="62052"/>
                </a:lnTo>
                <a:lnTo>
                  <a:pt x="1206500" y="101600"/>
                </a:lnTo>
                <a:lnTo>
                  <a:pt x="1206500" y="1104900"/>
                </a:lnTo>
                <a:lnTo>
                  <a:pt x="1198515" y="1144447"/>
                </a:lnTo>
                <a:lnTo>
                  <a:pt x="1176742" y="1176742"/>
                </a:lnTo>
                <a:lnTo>
                  <a:pt x="1144447" y="1198515"/>
                </a:lnTo>
                <a:lnTo>
                  <a:pt x="1104900" y="1206500"/>
                </a:lnTo>
                <a:lnTo>
                  <a:pt x="101600" y="1206500"/>
                </a:lnTo>
                <a:lnTo>
                  <a:pt x="62052" y="1198515"/>
                </a:lnTo>
                <a:lnTo>
                  <a:pt x="29757" y="1176742"/>
                </a:lnTo>
                <a:lnTo>
                  <a:pt x="7984" y="1144447"/>
                </a:lnTo>
                <a:lnTo>
                  <a:pt x="0" y="11049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close/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BA9BC9D-03EB-7478-6C85-1880C6DE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2" y="1467779"/>
            <a:ext cx="1018001" cy="82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F7C85A3-70C5-B391-3E91-0D45587E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2" y="4464685"/>
            <a:ext cx="1017514" cy="7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B1AFCB4-946B-192F-93D2-72E82ECD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52" y="7447379"/>
            <a:ext cx="1017514" cy="75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77165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Ocular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335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Ocular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1222665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1323947"/>
            <a:ext cx="296672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 Ecoline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Transparente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4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Ecoline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tareas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generales.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2854615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2604691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Ecoline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Interior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0823" y="4187496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682337"/>
              <a:ext cx="1054100" cy="585025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08473" y="4288778"/>
            <a:ext cx="350202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Mig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Gris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5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MIG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gris,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ideal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luz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intensa.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49573" y="5819445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36873" y="5569523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MIG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Gris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Soldadura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liviana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490823" y="7159296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08473" y="7260578"/>
            <a:ext cx="254571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Mig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Transparente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6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MIG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básica.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49573" y="8791246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36873" y="8541322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MIG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General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856AD-9C7A-D938-13E3-B6D41E398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FC08FC-8268-2DC9-BFF0-EE1F0D448277}"/>
              </a:ext>
            </a:extLst>
          </p:cNvPr>
          <p:cNvSpPr txBox="1"/>
          <p:nvPr/>
        </p:nvSpPr>
        <p:spPr>
          <a:xfrm>
            <a:off x="495300" y="111324"/>
            <a:ext cx="2365664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Cascos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808D03C-11A7-6A4F-B4B7-40177D7E06EA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CAA94DF-75E5-617B-9822-F5072F4E65AA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Cascos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BFF42042-8ED4-C94A-AAEA-4710EE96CED0}"/>
              </a:ext>
            </a:extLst>
          </p:cNvPr>
          <p:cNvSpPr txBox="1"/>
          <p:nvPr/>
        </p:nvSpPr>
        <p:spPr>
          <a:xfrm>
            <a:off x="2025650" y="1288249"/>
            <a:ext cx="4644390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CASCO MSA V-GARD ALA ANCHA NARANJA CON ARNES FASTRAC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15">
                <a:solidFill>
                  <a:srgbClr val="5F6A7A"/>
                </a:solidFill>
                <a:latin typeface="Arial MT"/>
                <a:cs typeface="Arial MT"/>
              </a:rPr>
              <a:t>MSA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106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6C37A46E-B454-742F-F2C3-5637DEFFB102}"/>
              </a:ext>
            </a:extLst>
          </p:cNvPr>
          <p:cNvSpPr/>
          <p:nvPr/>
        </p:nvSpPr>
        <p:spPr>
          <a:xfrm>
            <a:off x="6667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9F13CB2-960E-B3D1-7E06-307A2C1D358B}"/>
              </a:ext>
            </a:extLst>
          </p:cNvPr>
          <p:cNvSpPr txBox="1"/>
          <p:nvPr/>
        </p:nvSpPr>
        <p:spPr>
          <a:xfrm>
            <a:off x="654050" y="2568993"/>
            <a:ext cx="438023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VGARD ALA ANCHA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n-US" sz="800">
              <a:latin typeface="Arial MT"/>
              <a:cs typeface="Arial MT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9FDEBB0-4EE0-3E62-721C-EC9A8575070E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0B7AF6D9-A0D5-9A3A-14F8-ED8A7CB4034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4BFAB7A-3E88-73E5-A09F-E0DE7E0CC26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40</a:t>
            </a:fld>
            <a:endParaRPr spc="-25"/>
          </a:p>
        </p:txBody>
      </p:sp>
      <p:grpSp>
        <p:nvGrpSpPr>
          <p:cNvPr id="25" name="object 6">
            <a:extLst>
              <a:ext uri="{FF2B5EF4-FFF2-40B4-BE49-F238E27FC236}">
                <a16:creationId xmlns:a16="http://schemas.microsoft.com/office/drawing/2014/main" id="{88093501-3ED5-C02B-CF2D-811B5BD0D0DB}"/>
              </a:ext>
            </a:extLst>
          </p:cNvPr>
          <p:cNvGrpSpPr/>
          <p:nvPr/>
        </p:nvGrpSpPr>
        <p:grpSpPr>
          <a:xfrm>
            <a:off x="514350" y="4132884"/>
            <a:ext cx="6540500" cy="2857500"/>
            <a:chOff x="508000" y="1219200"/>
            <a:chExt cx="6540500" cy="285750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B0AD65C7-ABF2-A2A0-E12F-E55824FEBACE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394C86D4-FA71-AAD4-ACE7-EFDFBA5B898B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2EA0BDB6-9C05-3E2A-7827-0C5855EB40DE}"/>
              </a:ext>
            </a:extLst>
          </p:cNvPr>
          <p:cNvSpPr txBox="1"/>
          <p:nvPr/>
        </p:nvSpPr>
        <p:spPr>
          <a:xfrm>
            <a:off x="2025650" y="4227816"/>
            <a:ext cx="4684395" cy="8057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CASCO DE SEGURIDAD SAYLENS MAGNUM BLANCO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 spc="-15">
                <a:solidFill>
                  <a:srgbClr val="5F6A7A"/>
                </a:solidFill>
                <a:latin typeface="Arial MT"/>
                <a:cs typeface="Arial MT"/>
              </a:rPr>
              <a:t>SAYLENS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107</a:t>
            </a:r>
            <a:endParaRPr sz="850">
              <a:latin typeface="Arial MT"/>
              <a:cs typeface="Arial MT"/>
            </a:endParaRPr>
          </a:p>
          <a:p>
            <a:pPr marL="12700" marR="5080">
              <a:lnSpc>
                <a:spcPct val="105600"/>
              </a:lnSpc>
              <a:spcBef>
                <a:spcPts val="68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  <a:cs typeface="Arial MT"/>
              </a:rPr>
              <a:t>SEGUN NORMA IRAM 3620</a:t>
            </a:r>
            <a:endParaRPr lang="es-ES" sz="90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EC4F07AA-FE6C-A7E3-D5B0-9C919C634A70}"/>
              </a:ext>
            </a:extLst>
          </p:cNvPr>
          <p:cNvSpPr/>
          <p:nvPr/>
        </p:nvSpPr>
        <p:spPr>
          <a:xfrm>
            <a:off x="666750" y="575848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0F6E670A-28D7-B58D-5C74-B995F19A5974}"/>
              </a:ext>
            </a:extLst>
          </p:cNvPr>
          <p:cNvSpPr txBox="1"/>
          <p:nvPr/>
        </p:nvSpPr>
        <p:spPr>
          <a:xfrm>
            <a:off x="654050" y="5508561"/>
            <a:ext cx="3613150" cy="39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 b="1" spc="-10" baseline="3472">
              <a:solidFill>
                <a:srgbClr val="1C1C1C"/>
              </a:solidFill>
              <a:latin typeface="Arial"/>
              <a:cs typeface="Arial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Modelo: SAY42</a:t>
            </a: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3B083B6E-7045-3971-64D9-EE64C0CD2615}"/>
              </a:ext>
            </a:extLst>
          </p:cNvPr>
          <p:cNvSpPr/>
          <p:nvPr/>
        </p:nvSpPr>
        <p:spPr>
          <a:xfrm>
            <a:off x="647700" y="1249632"/>
            <a:ext cx="1206500" cy="1206500"/>
          </a:xfrm>
          <a:custGeom>
            <a:avLst/>
            <a:gdLst/>
            <a:ahLst/>
            <a:cxnLst/>
            <a:rect l="l" t="t" r="r" b="b"/>
            <a:pathLst>
              <a:path w="1206500" h="1206500">
                <a:moveTo>
                  <a:pt x="1104900" y="1206500"/>
                </a:moveTo>
                <a:lnTo>
                  <a:pt x="101600" y="1206500"/>
                </a:lnTo>
                <a:lnTo>
                  <a:pt x="62052" y="1198515"/>
                </a:lnTo>
                <a:lnTo>
                  <a:pt x="29757" y="1176742"/>
                </a:lnTo>
                <a:lnTo>
                  <a:pt x="7984" y="1144447"/>
                </a:lnTo>
                <a:lnTo>
                  <a:pt x="0" y="11049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1104900" y="0"/>
                </a:lnTo>
                <a:lnTo>
                  <a:pt x="1144447" y="7984"/>
                </a:lnTo>
                <a:lnTo>
                  <a:pt x="1176742" y="29757"/>
                </a:lnTo>
                <a:lnTo>
                  <a:pt x="1198515" y="62052"/>
                </a:lnTo>
                <a:lnTo>
                  <a:pt x="1206500" y="101600"/>
                </a:lnTo>
                <a:lnTo>
                  <a:pt x="1206500" y="1104900"/>
                </a:lnTo>
                <a:lnTo>
                  <a:pt x="1198515" y="1144447"/>
                </a:lnTo>
                <a:lnTo>
                  <a:pt x="1176742" y="1176742"/>
                </a:lnTo>
                <a:lnTo>
                  <a:pt x="1144447" y="1198515"/>
                </a:lnTo>
                <a:lnTo>
                  <a:pt x="1104900" y="1206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8873E0B1-966C-A047-61F0-B224CC903C89}"/>
              </a:ext>
            </a:extLst>
          </p:cNvPr>
          <p:cNvSpPr/>
          <p:nvPr/>
        </p:nvSpPr>
        <p:spPr>
          <a:xfrm>
            <a:off x="514350" y="1106839"/>
            <a:ext cx="6540500" cy="2857500"/>
          </a:xfrm>
          <a:custGeom>
            <a:avLst/>
            <a:gdLst/>
            <a:ahLst/>
            <a:cxnLst/>
            <a:rect l="l" t="t" r="r" b="b"/>
            <a:pathLst>
              <a:path w="6540500" h="2857500">
                <a:moveTo>
                  <a:pt x="127000" y="0"/>
                </a:moveTo>
                <a:lnTo>
                  <a:pt x="6413500" y="0"/>
                </a:lnTo>
                <a:lnTo>
                  <a:pt x="6462934" y="9980"/>
                </a:lnTo>
                <a:lnTo>
                  <a:pt x="6503302" y="37197"/>
                </a:lnTo>
                <a:lnTo>
                  <a:pt x="6530519" y="77565"/>
                </a:lnTo>
                <a:lnTo>
                  <a:pt x="6540500" y="127000"/>
                </a:lnTo>
                <a:lnTo>
                  <a:pt x="6540500" y="2730500"/>
                </a:lnTo>
                <a:lnTo>
                  <a:pt x="6530519" y="2779934"/>
                </a:lnTo>
                <a:lnTo>
                  <a:pt x="6503302" y="2820302"/>
                </a:lnTo>
                <a:lnTo>
                  <a:pt x="6462934" y="2847519"/>
                </a:lnTo>
                <a:lnTo>
                  <a:pt x="6413500" y="2857500"/>
                </a:lnTo>
                <a:lnTo>
                  <a:pt x="127000" y="2857500"/>
                </a:lnTo>
                <a:lnTo>
                  <a:pt x="77565" y="2847519"/>
                </a:lnTo>
                <a:lnTo>
                  <a:pt x="37197" y="2820302"/>
                </a:lnTo>
                <a:lnTo>
                  <a:pt x="9980" y="2779934"/>
                </a:lnTo>
                <a:lnTo>
                  <a:pt x="0" y="2730500"/>
                </a:lnTo>
                <a:lnTo>
                  <a:pt x="0" y="127000"/>
                </a:lnTo>
                <a:lnTo>
                  <a:pt x="9980" y="77565"/>
                </a:lnTo>
                <a:lnTo>
                  <a:pt x="37197" y="37197"/>
                </a:lnTo>
                <a:lnTo>
                  <a:pt x="77565" y="998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AED78FC-9812-F8B4-08AF-65D798DDDFEB}"/>
              </a:ext>
            </a:extLst>
          </p:cNvPr>
          <p:cNvSpPr/>
          <p:nvPr/>
        </p:nvSpPr>
        <p:spPr>
          <a:xfrm>
            <a:off x="662709" y="1240979"/>
            <a:ext cx="1206500" cy="1206500"/>
          </a:xfrm>
          <a:custGeom>
            <a:avLst/>
            <a:gdLst/>
            <a:ahLst/>
            <a:cxnLst/>
            <a:rect l="l" t="t" r="r" b="b"/>
            <a:pathLst>
              <a:path w="1206500" h="1206500">
                <a:moveTo>
                  <a:pt x="101600" y="0"/>
                </a:moveTo>
                <a:lnTo>
                  <a:pt x="1104900" y="0"/>
                </a:lnTo>
                <a:lnTo>
                  <a:pt x="1144447" y="7984"/>
                </a:lnTo>
                <a:lnTo>
                  <a:pt x="1176742" y="29757"/>
                </a:lnTo>
                <a:lnTo>
                  <a:pt x="1198515" y="62052"/>
                </a:lnTo>
                <a:lnTo>
                  <a:pt x="1206500" y="101600"/>
                </a:lnTo>
                <a:lnTo>
                  <a:pt x="1206500" y="1104900"/>
                </a:lnTo>
                <a:lnTo>
                  <a:pt x="1198515" y="1144447"/>
                </a:lnTo>
                <a:lnTo>
                  <a:pt x="1176742" y="1176742"/>
                </a:lnTo>
                <a:lnTo>
                  <a:pt x="1144447" y="1198515"/>
                </a:lnTo>
                <a:lnTo>
                  <a:pt x="1104900" y="1206500"/>
                </a:lnTo>
                <a:lnTo>
                  <a:pt x="101600" y="1206500"/>
                </a:lnTo>
                <a:lnTo>
                  <a:pt x="62052" y="1198515"/>
                </a:lnTo>
                <a:lnTo>
                  <a:pt x="29757" y="1176742"/>
                </a:lnTo>
                <a:lnTo>
                  <a:pt x="7984" y="1144447"/>
                </a:lnTo>
                <a:lnTo>
                  <a:pt x="0" y="11049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close/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9A91ABA-951C-20F1-9C07-739533CA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3" y="1371482"/>
            <a:ext cx="932154" cy="9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D9FE371-D582-4178-4E49-078A9E92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3" y="4494324"/>
            <a:ext cx="948352" cy="7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33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321C-8CF6-E80B-512F-B7DBFD12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72FED40-E8DB-341C-C4BC-AEB9B9A93C30}"/>
              </a:ext>
            </a:extLst>
          </p:cNvPr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Señalización Vial</a:t>
            </a:r>
            <a:endParaRPr lang="es-AR"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AR" sz="850" spc="-10">
                <a:solidFill>
                  <a:srgbClr val="E7EDF5"/>
                </a:solidFill>
                <a:latin typeface="Arial MT"/>
                <a:cs typeface="Arial MT"/>
              </a:rPr>
              <a:t># productos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D4C8611-22EF-7CBB-DDA2-08F25DECD674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714ED181-9728-83BA-D351-C4BA0B63EE96}"/>
              </a:ext>
            </a:extLst>
          </p:cNvPr>
          <p:cNvGrpSpPr/>
          <p:nvPr/>
        </p:nvGrpSpPr>
        <p:grpSpPr>
          <a:xfrm>
            <a:off x="508000" y="1219200"/>
            <a:ext cx="6540500" cy="2857500"/>
            <a:chOff x="508000" y="1219200"/>
            <a:chExt cx="6540500" cy="2857500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8F22DE8C-ED7E-3F5E-F2D6-3528808304D9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C03D5F52-344C-9940-BA78-6AA40757FDF0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78ADC90-EAB1-CB5A-30D9-4890D72B9E06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1EE7F014-6436-55A3-3FDB-35131FAD9D2F}"/>
              </a:ext>
            </a:extLst>
          </p:cNvPr>
          <p:cNvSpPr txBox="1"/>
          <p:nvPr/>
        </p:nvSpPr>
        <p:spPr>
          <a:xfrm>
            <a:off x="2019300" y="1314132"/>
            <a:ext cx="4359275" cy="11746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Cono de Seguridad 120 CM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CONOFLEX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108</a:t>
            </a:r>
            <a:endParaRPr sz="850">
              <a:latin typeface="Arial MT"/>
              <a:cs typeface="Arial MT"/>
            </a:endParaRPr>
          </a:p>
          <a:p>
            <a:pPr marL="12700">
              <a:spcBef>
                <a:spcPts val="745"/>
              </a:spcBef>
            </a:pPr>
            <a:r>
              <a:rPr lang="es-ES" sz="900">
                <a:solidFill>
                  <a:srgbClr val="1C1C1C"/>
                </a:solidFill>
                <a:latin typeface="Arial MT"/>
              </a:rPr>
              <a:t>Cono de señalización vial de 120 cm de altura, fabricado en material polietileno semirrígido.</a:t>
            </a: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endParaRPr lang="es-AR" sz="900">
              <a:latin typeface="Arial MT"/>
              <a:cs typeface="Arial MT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C481FAF-059F-8658-A812-BFAA62391250}"/>
              </a:ext>
            </a:extLst>
          </p:cNvPr>
          <p:cNvSpPr/>
          <p:nvPr/>
        </p:nvSpPr>
        <p:spPr>
          <a:xfrm>
            <a:off x="660400" y="2844797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737C555B-285F-A67B-DB89-13DCEE5DC3B5}"/>
              </a:ext>
            </a:extLst>
          </p:cNvPr>
          <p:cNvGrpSpPr/>
          <p:nvPr/>
        </p:nvGrpSpPr>
        <p:grpSpPr>
          <a:xfrm>
            <a:off x="508000" y="4191000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3EFD8B6D-911E-D025-8418-5E7F72B6C96C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2090E69-82E3-569E-8518-7EDC3F5394F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92D8CB8C-1AE9-C776-0AF1-B093CBBD95F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42FC72E2-B973-11A9-E225-E2C5F8039E94}"/>
              </a:ext>
            </a:extLst>
          </p:cNvPr>
          <p:cNvSpPr txBox="1"/>
          <p:nvPr/>
        </p:nvSpPr>
        <p:spPr>
          <a:xfrm>
            <a:off x="2019300" y="4285932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Cono de Seguridad 90 CM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CONOFLEX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109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r>
              <a:rPr lang="es-ES" sz="900"/>
              <a:t>Cono de señalización vial de 90 cm de altura, fabricado en “una sola pieza” de PVC flexible con memoria.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7F46F0E-DDAF-F345-F871-17AC2A3CC8C8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0F9175C6-477D-3C1C-4FDA-E9206508165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236A15BF-6FCA-2E73-1D76-F41EADA8D78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41</a:t>
            </a:fld>
            <a:endParaRPr spc="-25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CD71FC-14FE-2954-0327-618FAF23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7" y="1380625"/>
            <a:ext cx="510223" cy="116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AFB3435C-6828-5FD7-2CBF-24E4AEE3B2DD}"/>
              </a:ext>
            </a:extLst>
          </p:cNvPr>
          <p:cNvSpPr txBox="1"/>
          <p:nvPr/>
        </p:nvSpPr>
        <p:spPr>
          <a:xfrm>
            <a:off x="631190" y="2616816"/>
            <a:ext cx="3474085" cy="127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1001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ALTURA: 120 cm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PESO: 8,5 kg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BASE: 45 x 45 cm Base Octogonal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REFLECTIVO: 1 x 15 cm + 1 x 10 cm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85FA4BE-CCEB-F0CA-947A-46AD80CE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05" y="4398055"/>
            <a:ext cx="500195" cy="11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ject 12">
            <a:extLst>
              <a:ext uri="{FF2B5EF4-FFF2-40B4-BE49-F238E27FC236}">
                <a16:creationId xmlns:a16="http://schemas.microsoft.com/office/drawing/2014/main" id="{840B9223-1149-094E-CEBE-28D692298749}"/>
              </a:ext>
            </a:extLst>
          </p:cNvPr>
          <p:cNvSpPr/>
          <p:nvPr/>
        </p:nvSpPr>
        <p:spPr>
          <a:xfrm>
            <a:off x="676910" y="584808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9222C33B-ED77-E6C6-0779-39A45923E627}"/>
              </a:ext>
            </a:extLst>
          </p:cNvPr>
          <p:cNvSpPr txBox="1"/>
          <p:nvPr/>
        </p:nvSpPr>
        <p:spPr>
          <a:xfrm>
            <a:off x="647700" y="5620099"/>
            <a:ext cx="3474085" cy="127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1002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ALTURA: 90 cm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PESO: 5 kg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BASE: 40 x 40 cm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REFLECTIVO: 1 x 15 cm + 1 x 10 cm</a:t>
            </a:r>
            <a:endParaRPr lang="es-AR" sz="1200" baseline="3472">
              <a:latin typeface="Arial MT"/>
              <a:cs typeface="Arial MT"/>
            </a:endParaRPr>
          </a:p>
        </p:txBody>
      </p:sp>
      <p:grpSp>
        <p:nvGrpSpPr>
          <p:cNvPr id="30" name="object 6">
            <a:extLst>
              <a:ext uri="{FF2B5EF4-FFF2-40B4-BE49-F238E27FC236}">
                <a16:creationId xmlns:a16="http://schemas.microsoft.com/office/drawing/2014/main" id="{D5F6B5B1-E7A6-0916-90CC-F6C5346D7214}"/>
              </a:ext>
            </a:extLst>
          </p:cNvPr>
          <p:cNvGrpSpPr/>
          <p:nvPr/>
        </p:nvGrpSpPr>
        <p:grpSpPr>
          <a:xfrm>
            <a:off x="508000" y="7161403"/>
            <a:ext cx="6540500" cy="2857500"/>
            <a:chOff x="508000" y="1219200"/>
            <a:chExt cx="6540500" cy="2857500"/>
          </a:xfrm>
        </p:grpSpPr>
        <p:sp>
          <p:nvSpPr>
            <p:cNvPr id="31" name="object 7">
              <a:extLst>
                <a:ext uri="{FF2B5EF4-FFF2-40B4-BE49-F238E27FC236}">
                  <a16:creationId xmlns:a16="http://schemas.microsoft.com/office/drawing/2014/main" id="{65EB6B01-DF82-6963-AB2C-DBE402BE3C9A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DADDB108-6F3A-0281-82A1-4B60CA4F792F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">
              <a:extLst>
                <a:ext uri="{FF2B5EF4-FFF2-40B4-BE49-F238E27FC236}">
                  <a16:creationId xmlns:a16="http://schemas.microsoft.com/office/drawing/2014/main" id="{371647A0-27C3-EC36-2B6F-506C7473304F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11">
            <a:extLst>
              <a:ext uri="{FF2B5EF4-FFF2-40B4-BE49-F238E27FC236}">
                <a16:creationId xmlns:a16="http://schemas.microsoft.com/office/drawing/2014/main" id="{681C606F-032E-544C-D61B-230927052BA7}"/>
              </a:ext>
            </a:extLst>
          </p:cNvPr>
          <p:cNvSpPr txBox="1"/>
          <p:nvPr/>
        </p:nvSpPr>
        <p:spPr>
          <a:xfrm>
            <a:off x="2019300" y="7256335"/>
            <a:ext cx="4359275" cy="12157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Cono de Seguridad 70 CM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CONOFLEX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110</a:t>
            </a:r>
          </a:p>
          <a:p>
            <a:pPr marL="12700">
              <a:lnSpc>
                <a:spcPct val="100000"/>
              </a:lnSpc>
            </a:pPr>
            <a:endParaRPr sz="850">
              <a:latin typeface="Arial MT"/>
              <a:cs typeface="Arial MT"/>
            </a:endParaRPr>
          </a:p>
          <a:p>
            <a:r>
              <a:rPr lang="es-ES" sz="900"/>
              <a:t>Cono de seguridad de alta visibilidad, ideal para señalización y delimitación en zonas de trabajo.</a:t>
            </a: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endParaRPr lang="es-AR" sz="900">
              <a:latin typeface="Arial MT"/>
              <a:cs typeface="Arial MT"/>
            </a:endParaRPr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D0C817FC-4113-069F-D137-840ED602BFCF}"/>
              </a:ext>
            </a:extLst>
          </p:cNvPr>
          <p:cNvSpPr/>
          <p:nvPr/>
        </p:nvSpPr>
        <p:spPr>
          <a:xfrm>
            <a:off x="660400" y="87870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E22672D4-1998-1FE6-C750-EB8890B839B8}"/>
              </a:ext>
            </a:extLst>
          </p:cNvPr>
          <p:cNvSpPr txBox="1"/>
          <p:nvPr/>
        </p:nvSpPr>
        <p:spPr>
          <a:xfrm>
            <a:off x="631190" y="8559019"/>
            <a:ext cx="3474085" cy="127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1003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ALTURA: 70 cm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PESO: 2,3 kg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BASE: 35 x 35 cm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REFLECTIVO: 1 x 10 cm + 1 x 5 cm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0C8330-BB64-BDAD-D5FC-B869BAB1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63" y="7381072"/>
            <a:ext cx="556237" cy="106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ject 4">
            <a:extLst>
              <a:ext uri="{FF2B5EF4-FFF2-40B4-BE49-F238E27FC236}">
                <a16:creationId xmlns:a16="http://schemas.microsoft.com/office/drawing/2014/main" id="{17156EA5-06E6-BD8B-EA49-E8C5643ABC3C}"/>
              </a:ext>
            </a:extLst>
          </p:cNvPr>
          <p:cNvSpPr txBox="1"/>
          <p:nvPr/>
        </p:nvSpPr>
        <p:spPr>
          <a:xfrm>
            <a:off x="655955" y="82853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Señalización Vial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107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F540D-27C9-0810-BFFD-77471966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EDDBB47-B5A8-6120-4153-949808FAFF61}"/>
              </a:ext>
            </a:extLst>
          </p:cNvPr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Señalización Vial</a:t>
            </a:r>
            <a:endParaRPr lang="es-AR"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AR" sz="850" spc="-10">
                <a:solidFill>
                  <a:srgbClr val="E7EDF5"/>
                </a:solidFill>
                <a:latin typeface="Arial MT"/>
                <a:cs typeface="Arial MT"/>
              </a:rPr>
              <a:t># productos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E5512A6-23AD-15A5-5509-E47058855628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96A04C8-EDBA-FF99-2D84-85E2ED4BAEE1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Señalización Vial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45BF5902-070C-7D71-2C19-649AE8ECBEEE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5DB1348B-B32C-A00C-D070-B14FE792B08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738759E-78D2-448D-5E26-50EBA04947C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F14DAD92-5ED8-997E-A2F0-6E0EDCFDB3D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722CD433-E10E-D7E6-7454-8833A760A33A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Cono de Seguridad 70 CM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CONOFLEX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111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r>
              <a:rPr lang="es-ES" sz="900"/>
              <a:t>Cono de señalización de 70 cm de altura, fabricado en material polietileno semirrígido.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8F61E34-FC89-A235-A49D-56B1468C5AF3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36749A18-9BDC-D82E-B6C5-ADC05DCA2F5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555A249-4C54-E423-0B6C-814C5F21326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42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F0D6B50E-B67E-A169-40E4-445DADA94A5F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4700F092-597F-407E-FCAA-E94180372BA5}"/>
              </a:ext>
            </a:extLst>
          </p:cNvPr>
          <p:cNvSpPr txBox="1"/>
          <p:nvPr/>
        </p:nvSpPr>
        <p:spPr>
          <a:xfrm>
            <a:off x="647700" y="2605322"/>
            <a:ext cx="3474085" cy="127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1004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ALTURA: 70 cm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PESO: 1,2 kg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BASE: 26 x 26 cm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FC1EC29-97C9-FDB4-1A9D-C8494FAB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1341323"/>
            <a:ext cx="481263" cy="11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object 14">
            <a:extLst>
              <a:ext uri="{FF2B5EF4-FFF2-40B4-BE49-F238E27FC236}">
                <a16:creationId xmlns:a16="http://schemas.microsoft.com/office/drawing/2014/main" id="{E213D186-B811-C5A0-98C1-3F674EBC8150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F3E00FAF-5316-EF68-7165-96365A09818D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A87786A0-A5AD-7176-7D77-F8276516BE4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67C8ACB8-0298-78F3-CD27-19390B3B3AD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7EDDAB35-466D-9687-C010-5943B4FF12B1}"/>
              </a:ext>
            </a:extLst>
          </p:cNvPr>
          <p:cNvSpPr txBox="1"/>
          <p:nvPr/>
        </p:nvSpPr>
        <p:spPr>
          <a:xfrm>
            <a:off x="2019300" y="4227820"/>
            <a:ext cx="4199890" cy="11259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Cono Plegable 70 CM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TEXO SOLUTIONS GROUP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112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>
              <a:buNone/>
            </a:pPr>
            <a:r>
              <a:rPr lang="es-ES" sz="900"/>
              <a:t>Conos de tráfico con bases de goma grandes y resistentes son lo suficientemente resistentes como para permanecer en su lugar. La base de goma se adhiere a la carretera con viento, lo que garantiza su estabilidad.</a:t>
            </a: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EE9AD0C6-293C-525D-7BC6-93E65B0777A4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E48A9D32-3690-AAF5-6AEB-978E3B5E5B79}"/>
              </a:ext>
            </a:extLst>
          </p:cNvPr>
          <p:cNvSpPr txBox="1"/>
          <p:nvPr/>
        </p:nvSpPr>
        <p:spPr>
          <a:xfrm>
            <a:off x="647700" y="5561987"/>
            <a:ext cx="3474085" cy="1031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1005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ALTURA: 70 cm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BASE: 30,6 x 30,6 x 3,8 cm                               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149705E-B1C1-C060-B229-AE30F9A9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490403"/>
            <a:ext cx="1077190" cy="78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object 14">
            <a:extLst>
              <a:ext uri="{FF2B5EF4-FFF2-40B4-BE49-F238E27FC236}">
                <a16:creationId xmlns:a16="http://schemas.microsoft.com/office/drawing/2014/main" id="{B0D6ED6F-4765-2E7A-0902-AEDFFADB8947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728BBBD8-2186-26B8-11AE-1699D0BB912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68482E50-442F-A276-E805-E4ADD4FCF3C0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A9BCDEE1-BAF4-874D-8E3D-DF38CC06075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0364801E-4240-F0BE-B707-4D5FA54010E8}"/>
              </a:ext>
            </a:extLst>
          </p:cNvPr>
          <p:cNvSpPr txBox="1"/>
          <p:nvPr/>
        </p:nvSpPr>
        <p:spPr>
          <a:xfrm>
            <a:off x="2019300" y="7190199"/>
            <a:ext cx="4199890" cy="11259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Columna con Base 110 cm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CONOFLEX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113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r>
              <a:rPr lang="es-ES" sz="900"/>
              <a:t>Columna plástica para demarcación vial, fabricada en material polietileno semirrígido, con filtro UV para protección solar. Conformado en “dos piezas” llamadas: Columna y Base de Contrapeso.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459AEABF-AD3A-A324-AB1F-CC50390868C3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6368CE28-F2BB-B181-5E67-6C89471E916D}"/>
              </a:ext>
            </a:extLst>
          </p:cNvPr>
          <p:cNvSpPr txBox="1"/>
          <p:nvPr/>
        </p:nvSpPr>
        <p:spPr>
          <a:xfrm>
            <a:off x="647700" y="8524366"/>
            <a:ext cx="3474085" cy="1154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1006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ALTURA: 110 cm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PESO: 6 kg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BASE: 40 x 40 cm                               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99172E3D-F17A-D705-0F9D-248958F9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80" y="7292255"/>
            <a:ext cx="546339" cy="112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628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4B84E-4868-6C83-CB94-157F26E8C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8703761-0172-2B25-7AC3-00BC8655EAA6}"/>
              </a:ext>
            </a:extLst>
          </p:cNvPr>
          <p:cNvSpPr txBox="1"/>
          <p:nvPr/>
        </p:nvSpPr>
        <p:spPr>
          <a:xfrm>
            <a:off x="495300" y="111324"/>
            <a:ext cx="191960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Señalización Vial</a:t>
            </a:r>
            <a:endParaRPr lang="es-AR"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AR" sz="850" spc="-10">
                <a:solidFill>
                  <a:srgbClr val="E7EDF5"/>
                </a:solidFill>
                <a:latin typeface="Arial MT"/>
                <a:cs typeface="Arial MT"/>
              </a:rPr>
              <a:t># productos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D90BCBE-7E69-0D3C-6363-511FF497EAD9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8C86AFB-75D6-9F9C-4BFD-428D92134775}"/>
              </a:ext>
            </a:extLst>
          </p:cNvPr>
          <p:cNvSpPr txBox="1"/>
          <p:nvPr/>
        </p:nvSpPr>
        <p:spPr>
          <a:xfrm>
            <a:off x="647700" y="820623"/>
            <a:ext cx="144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Señalización Vial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DBCAB6FC-DC50-A6B9-42F1-8114917747D6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5E748298-77BA-A61B-5486-48380363206F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883B23C7-0C30-8194-3A29-68ED7233E4C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6A51714D-41F9-CD35-9EF8-1B1DEA9C710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1D75A8FE-C158-071D-E0D1-3F2C73AB788E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Delineador Flexible 80cm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CONOFLEX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114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r>
              <a:rPr lang="es-ES" sz="900"/>
              <a:t>Delineador rebatible para demarcación Vial , fabricado en material con polímero flexible , con filtro UV para protección solar.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F5D9AE63-FAC9-67B9-DBFF-FB34202731AE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A59BD81-4F2A-6D05-7187-6EF9E262DF2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E32BB786-2D48-40D2-66A1-C77780EB5B7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43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06B65FC5-9A33-1E09-5D52-09FC05BD273F}"/>
              </a:ext>
            </a:extLst>
          </p:cNvPr>
          <p:cNvSpPr/>
          <p:nvPr/>
        </p:nvSpPr>
        <p:spPr>
          <a:xfrm>
            <a:off x="676910" y="2743341"/>
            <a:ext cx="6165850" cy="1168016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68EA906C-F3CC-2A99-4D7A-4306D3137038}"/>
              </a:ext>
            </a:extLst>
          </p:cNvPr>
          <p:cNvSpPr txBox="1"/>
          <p:nvPr/>
        </p:nvSpPr>
        <p:spPr>
          <a:xfrm>
            <a:off x="647700" y="2586569"/>
            <a:ext cx="3474085" cy="14003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1007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ALTURA: 80 cm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PESO: 1,55 kg</a:t>
            </a:r>
          </a:p>
          <a:p>
            <a:pPr marL="88901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DIAMETRO DE BASE: 20 cm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BASE: 3 x 5 cm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7BD3FBE-6BBF-CE2D-F0A9-09B8F12C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80" y="1398516"/>
            <a:ext cx="443138" cy="10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object 14">
            <a:extLst>
              <a:ext uri="{FF2B5EF4-FFF2-40B4-BE49-F238E27FC236}">
                <a16:creationId xmlns:a16="http://schemas.microsoft.com/office/drawing/2014/main" id="{D347CF93-AD57-F9C0-547C-86296B5F6ADF}"/>
              </a:ext>
            </a:extLst>
          </p:cNvPr>
          <p:cNvGrpSpPr/>
          <p:nvPr/>
        </p:nvGrpSpPr>
        <p:grpSpPr>
          <a:xfrm>
            <a:off x="501650" y="4127500"/>
            <a:ext cx="6540500" cy="2857500"/>
            <a:chOff x="508000" y="4191000"/>
            <a:chExt cx="6540500" cy="2857500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92980122-960C-BC9F-DF64-8A857B5B15BE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69EF3B21-523A-C828-7790-26F72580E39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E4B61035-BBD8-E5D7-1107-4903F03DA9E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CE644F21-1F31-D3E9-78FD-21BC4EED2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5" y="4477919"/>
            <a:ext cx="1193165" cy="891940"/>
          </a:xfrm>
          <a:prstGeom prst="rect">
            <a:avLst/>
          </a:prstGeom>
        </p:spPr>
      </p:pic>
      <p:sp>
        <p:nvSpPr>
          <p:cNvPr id="13" name="object 19">
            <a:extLst>
              <a:ext uri="{FF2B5EF4-FFF2-40B4-BE49-F238E27FC236}">
                <a16:creationId xmlns:a16="http://schemas.microsoft.com/office/drawing/2014/main" id="{A2100168-122A-33F7-0E4D-8E40DF7D9239}"/>
              </a:ext>
            </a:extLst>
          </p:cNvPr>
          <p:cNvSpPr txBox="1"/>
          <p:nvPr/>
        </p:nvSpPr>
        <p:spPr>
          <a:xfrm>
            <a:off x="2012950" y="4222432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Canalizador de Transito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CONOFLEX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115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r>
              <a:rPr lang="es-ES" sz="900"/>
              <a:t>Canalizador de tránsito, fabricado en material polietileno de media densidad, con filtro UV para protección solar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F17CB32B-842B-AC1B-E2DD-2D87D44C741A}"/>
              </a:ext>
            </a:extLst>
          </p:cNvPr>
          <p:cNvSpPr/>
          <p:nvPr/>
        </p:nvSpPr>
        <p:spPr>
          <a:xfrm>
            <a:off x="670560" y="5638801"/>
            <a:ext cx="6165850" cy="1282456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313B136B-F967-2E48-874B-4670DB5474B1}"/>
              </a:ext>
            </a:extLst>
          </p:cNvPr>
          <p:cNvSpPr txBox="1"/>
          <p:nvPr/>
        </p:nvSpPr>
        <p:spPr>
          <a:xfrm>
            <a:off x="647700" y="5476438"/>
            <a:ext cx="3474085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0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1008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88901" algn="l">
              <a:spcBef>
                <a:spcPts val="5"/>
              </a:spcBef>
              <a:buClr>
                <a:srgbClr val="1F3A5F"/>
              </a:buClr>
              <a:buSzPct val="112500"/>
              <a:buFont typeface="Arial" panose="020B0604020202020204" pitchFamily="34" charset="0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pt-BR" sz="1200" baseline="3472">
                <a:solidFill>
                  <a:srgbClr val="1C1C1C"/>
                </a:solidFill>
                <a:latin typeface="Arial MT"/>
              </a:rPr>
              <a:t>ALTURA: 80 cm.</a:t>
            </a:r>
          </a:p>
          <a:p>
            <a:pPr marL="88901" algn="l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pt-BR" sz="1200" baseline="3472">
                <a:solidFill>
                  <a:srgbClr val="1C1C1C"/>
                </a:solidFill>
                <a:latin typeface="Arial MT"/>
              </a:rPr>
              <a:t>                            PESO: 9 kg.</a:t>
            </a:r>
          </a:p>
          <a:p>
            <a:pPr marL="88901" algn="l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pt-BR" sz="1200" baseline="3472">
                <a:solidFill>
                  <a:srgbClr val="1C1C1C"/>
                </a:solidFill>
                <a:latin typeface="Arial MT"/>
              </a:rPr>
              <a:t>                            MEDIDAS: 100 cm. x 45 cm.</a:t>
            </a:r>
          </a:p>
          <a:p>
            <a:pPr marL="88901" algn="l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pt-BR" sz="1200" baseline="3472">
                <a:solidFill>
                  <a:srgbClr val="1C1C1C"/>
                </a:solidFill>
                <a:latin typeface="Arial MT"/>
              </a:rPr>
              <a:t>                            REFLECTIVOS SUPERIORES: 2 de 9,5 x 60 cm.</a:t>
            </a:r>
          </a:p>
          <a:p>
            <a:pPr marL="88901" algn="l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pt-BR" sz="1200" baseline="3472">
                <a:solidFill>
                  <a:srgbClr val="1C1C1C"/>
                </a:solidFill>
                <a:latin typeface="Arial MT"/>
              </a:rPr>
              <a:t>                            REFLECTIVOS INFERIORES: 4 de 2,5 x 5 cm.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</a:t>
            </a:r>
            <a:endParaRPr lang="es-AR" sz="1200" baseline="3472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352446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49EAB-8775-8C05-F271-6A861B7E2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9A76CA4-8D0B-C4BF-AA00-B08BBB7DD7A2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Cadenas, Sogas y Cintas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4C6A5A8-EF26-811A-5EEA-17F41EF33A9C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5A9C8E8-4A26-2EFE-6895-C61FD5BB2ADE}"/>
              </a:ext>
            </a:extLst>
          </p:cNvPr>
          <p:cNvSpPr txBox="1"/>
          <p:nvPr/>
        </p:nvSpPr>
        <p:spPr>
          <a:xfrm>
            <a:off x="495300" y="826724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Cadenas, Sogas y Cintas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F1EFBAEE-9119-8740-E0F9-8618E5CEA23D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6AD084D8-937A-E0FA-DC71-8D38022F2101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8EB5C8E7-18C6-0A07-6E0A-14D43C8D180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223FA87C-7CDD-20ED-AA88-B66682FC30C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6F70EFBA-9DF0-10C2-96AE-3CCD2FCC2A4B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Cadena Plástica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TEXO SOLUTIONS GROUP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116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>
              <a:buNone/>
            </a:pPr>
            <a:r>
              <a:rPr lang="es-ES" sz="900"/>
              <a:t>Cadena plástica, fabricada en polietileno con filtro UV para protección solar.</a:t>
            </a:r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DABC2C22-97B5-F95D-7A79-D02FEB12250F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ABFBBF63-9283-4D77-81B1-9D2863D74FE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6F4113EC-53A9-B566-B6EC-AC40BA1F11D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44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6C8CDA7A-D446-0442-38B5-469E757E13CD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38DE117B-B41E-0B1C-6580-299C3E265011}"/>
              </a:ext>
            </a:extLst>
          </p:cNvPr>
          <p:cNvSpPr txBox="1"/>
          <p:nvPr/>
        </p:nvSpPr>
        <p:spPr>
          <a:xfrm>
            <a:off x="647700" y="2605322"/>
            <a:ext cx="3474085" cy="1031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1009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ANCHO: 1,8 cm. (x Eslabón)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 LARGO: 2,5 cm. (x Eslabón)                              </a:t>
            </a:r>
            <a:endParaRPr lang="es-AR" sz="1200" baseline="3472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3319DB0A-C497-3C5B-F477-A78D65671913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5E076A12-3CD4-0D6A-2AE9-DE0B031BBFBD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4EE8BFE0-36D6-3D16-9E57-5CD7476F2440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4AE79C86-31CA-FBBD-FA55-20B2277171E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0413BE9B-AB51-265E-6D81-6EA27B3EA5DB}"/>
              </a:ext>
            </a:extLst>
          </p:cNvPr>
          <p:cNvSpPr txBox="1"/>
          <p:nvPr/>
        </p:nvSpPr>
        <p:spPr>
          <a:xfrm>
            <a:off x="2019300" y="4227820"/>
            <a:ext cx="4199890" cy="710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Soga Multifilamentos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TEXO SOLUTIONS GROUP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117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8E5EFABF-83C2-EDBE-F1F1-ECC25C619CCA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D47AF896-EBF4-A569-7046-8D8004B5FF21}"/>
              </a:ext>
            </a:extLst>
          </p:cNvPr>
          <p:cNvSpPr txBox="1"/>
          <p:nvPr/>
        </p:nvSpPr>
        <p:spPr>
          <a:xfrm>
            <a:off x="647700" y="5561987"/>
            <a:ext cx="3474085" cy="1031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1010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Material: Polipropileno con protección UV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 Diámetro: 12 mm</a:t>
            </a:r>
            <a:endParaRPr lang="es-AR" sz="1200" baseline="3472"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09DF2022-BADA-DDD3-7BFB-0F3CF6D7A20E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2DBB738B-4EF5-C8EB-24F3-03F44A273A25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6F50B176-C8DB-A0D6-7653-C4C2DF8F224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CB38BC26-94DC-D9D8-F100-BF7106280BF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4B16FDFE-A67A-10F0-4718-FC230254A9A8}"/>
              </a:ext>
            </a:extLst>
          </p:cNvPr>
          <p:cNvSpPr txBox="1"/>
          <p:nvPr/>
        </p:nvSpPr>
        <p:spPr>
          <a:xfrm>
            <a:off x="2019300" y="7190199"/>
            <a:ext cx="4199890" cy="710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Cinta de Precaución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UCU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118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918F91B5-2698-ABBF-C37C-CA22035CE00E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BDE2CAD7-A22A-28B6-B771-71E1EBF8E503}"/>
              </a:ext>
            </a:extLst>
          </p:cNvPr>
          <p:cNvSpPr txBox="1"/>
          <p:nvPr/>
        </p:nvSpPr>
        <p:spPr>
          <a:xfrm>
            <a:off x="647700" y="8524366"/>
            <a:ext cx="3474085" cy="1154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Código: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1011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Características:</a:t>
            </a:r>
            <a:r>
              <a:rPr lang="es-AR" sz="1200" spc="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Grosor: 55 micrones.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 Largo: 100 m.</a:t>
            </a:r>
          </a:p>
          <a:p>
            <a:pPr marL="88901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                              Ancho: 8,5 cm.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B5B15B4-E43D-7DD3-415B-546BEC2A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6" y="1450440"/>
            <a:ext cx="962865" cy="96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868CD5D-593B-46F0-EAB4-BB2F0DEC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6" y="4478571"/>
            <a:ext cx="994788" cy="83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3544E0A-BD82-D28B-4314-84347D36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387188"/>
            <a:ext cx="707687" cy="9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37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E17C-A3DE-4C11-ACF5-5A9E123F3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68E780-8086-6D07-D2B8-3FC37F145D50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Cartelería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077FE2B-9B5A-FB54-D12F-350C0A9102F2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BE0A0C1-BB6A-D416-F019-3B05D52AE8E0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Cartelería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EF83F2CC-162D-6A14-0275-8CCA82860FAC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D6C5D4C8-BA82-697D-F43E-EA0631D6D5F8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07A393A2-157B-2D48-AE6C-715567E23BF0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AA5CBCB0-BD0A-DC39-E38F-F9B8A645F5C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47368BCB-6F1F-BA14-2A5C-2E5511E3524B}"/>
              </a:ext>
            </a:extLst>
          </p:cNvPr>
          <p:cNvSpPr txBox="1"/>
          <p:nvPr/>
        </p:nvSpPr>
        <p:spPr>
          <a:xfrm>
            <a:off x="2019300" y="1271155"/>
            <a:ext cx="4199890" cy="8489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Logo Velocidad Máxima – 80 km/h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3M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119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09C7B4E-EF26-FDD5-FB2C-F8E489FE17DA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F54F82E-AD11-3C21-035D-65110CBB639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326869C-04C8-5FB1-2A26-2DD05BAB8F7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45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F285E4FD-ACF2-0BC0-FA93-0D5723990BC5}"/>
              </a:ext>
            </a:extLst>
          </p:cNvPr>
          <p:cNvSpPr/>
          <p:nvPr/>
        </p:nvSpPr>
        <p:spPr>
          <a:xfrm>
            <a:off x="647700" y="2751755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056F79AF-5C25-B95D-21A3-9E6873C2D45D}"/>
              </a:ext>
            </a:extLst>
          </p:cNvPr>
          <p:cNvSpPr txBox="1"/>
          <p:nvPr/>
        </p:nvSpPr>
        <p:spPr>
          <a:xfrm>
            <a:off x="647700" y="2605322"/>
            <a:ext cx="3474085" cy="78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Diámetro: 21 mm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8901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333666D3-8113-2038-1E12-B5407FA62919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FA42D2FA-80A1-35ED-F84E-8D790B259DBE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EDEAE44F-D219-C53D-D745-5B91D9872F6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B8F7E443-AE94-DC14-C1B2-942E78101DB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CE4C213D-DA6A-A835-ED83-23A6B7E0E54F}"/>
              </a:ext>
            </a:extLst>
          </p:cNvPr>
          <p:cNvSpPr txBox="1"/>
          <p:nvPr/>
        </p:nvSpPr>
        <p:spPr>
          <a:xfrm>
            <a:off x="2019300" y="4227820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Logo Velocidad Máxima – 110 km/h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3M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120</a:t>
            </a: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DCE480DA-2675-0204-77AB-70C69BE3598D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658A96B5-E161-ED10-8F60-413CA19C8785}"/>
              </a:ext>
            </a:extLst>
          </p:cNvPr>
          <p:cNvSpPr txBox="1"/>
          <p:nvPr/>
        </p:nvSpPr>
        <p:spPr>
          <a:xfrm>
            <a:off x="647700" y="5561987"/>
            <a:ext cx="34740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Diámetro: 21 mm</a:t>
            </a: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48346CB5-F105-111B-40A3-91C94CD1F584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3EAEEA5B-198D-98F1-D6CA-1EC7AA39FC3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C9F28D67-2596-9E26-BFA6-704E4ABA4ADB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0BDD6A66-7CD9-5950-7EC4-0A20E6CFB97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3F2AB9DC-A623-EB49-FDE4-4C5649DA9817}"/>
              </a:ext>
            </a:extLst>
          </p:cNvPr>
          <p:cNvSpPr txBox="1"/>
          <p:nvPr/>
        </p:nvSpPr>
        <p:spPr>
          <a:xfrm>
            <a:off x="2019300" y="7190199"/>
            <a:ext cx="4199890" cy="71045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Cartel Lavarse Las Manos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NACIONAL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121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AD8F4660-A7F7-1AC3-BE77-5748E3BF1B18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C8320CD3-0490-0AE1-D243-A61BF143717F}"/>
              </a:ext>
            </a:extLst>
          </p:cNvPr>
          <p:cNvSpPr txBox="1"/>
          <p:nvPr/>
        </p:nvSpPr>
        <p:spPr>
          <a:xfrm>
            <a:off x="647700" y="8524366"/>
            <a:ext cx="3474085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Medidas:22x28.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Alto impacto: 0,8 mm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.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D9266F1-A463-625B-0359-96680690A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2" y="1456505"/>
            <a:ext cx="1000693" cy="9010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870148A-AB0A-3FAB-1E28-8E29BB51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17" y="4411999"/>
            <a:ext cx="957503" cy="951481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615C1050-73C3-C802-85C1-4AAE4DBDF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2" y="7344050"/>
            <a:ext cx="998153" cy="9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988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C6415-1C51-0468-1169-BE2569F3C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58F217C-6D6F-F3AC-4282-230D4DF9EB40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Cartelería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970FCB-15BD-2A3C-E36D-4D60F47D689D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EF21B37-446F-F46E-CEF9-DBD08B47597A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Cartelería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E8BAB491-536A-8C92-65D3-85EAC0D9472B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93B19CFD-87C2-654E-1658-C4018147FC8E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6EA9D2ED-3850-9521-FEA5-B1BE211C5BC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9674E681-1FA5-9351-DBCC-6A10087D1FFF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2822857C-DB18-D946-3247-E22D4C684DE6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Cartel de obligación de uso protección respiratoria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NACIONAL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122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  <a:p>
            <a:pPr>
              <a:buNone/>
            </a:pPr>
            <a:r>
              <a:rPr lang="es-ES" sz="900"/>
              <a:t>Alto impacto</a:t>
            </a:r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707133F-FC0F-445C-81A6-FC9DF560AF79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B1152952-BAC3-FA8A-9446-0F9CDC9DED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88E78F3F-C0EC-ACF3-09D8-9A056ED1308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46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C691C5F4-9696-ECC8-5DCF-90BC6DAC4928}"/>
              </a:ext>
            </a:extLst>
          </p:cNvPr>
          <p:cNvSpPr/>
          <p:nvPr/>
        </p:nvSpPr>
        <p:spPr>
          <a:xfrm>
            <a:off x="647700" y="2751755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4CFBBBCC-4CCE-ED6E-D653-75F1E23285A9}"/>
              </a:ext>
            </a:extLst>
          </p:cNvPr>
          <p:cNvSpPr txBox="1"/>
          <p:nvPr/>
        </p:nvSpPr>
        <p:spPr>
          <a:xfrm>
            <a:off x="647700" y="2605322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Espesor: 0,8 mm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8901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Modelo: 104</a:t>
            </a:r>
            <a:endParaRPr lang="es-AR" sz="1200" baseline="3472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7011811F-21F0-9665-D989-E153BD0AD463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B96EA293-B9D2-127C-82E6-A35121BCE0A9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9FE55646-1C06-18E0-D3EA-06BE76FEF57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AFBD5CAC-B14D-DB5A-6690-5480BD9C3AD5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76432960-8FE5-33C0-C53F-0EB515EB09E6}"/>
              </a:ext>
            </a:extLst>
          </p:cNvPr>
          <p:cNvSpPr txBox="1"/>
          <p:nvPr/>
        </p:nvSpPr>
        <p:spPr>
          <a:xfrm>
            <a:off x="2019300" y="4227820"/>
            <a:ext cx="4199890" cy="110286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Cartel de Salida de Emergencia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ATOMLUX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123</a:t>
            </a: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lang="es-AR" sz="850" spc="-25">
                <a:solidFill>
                  <a:srgbClr val="5F6A7A"/>
                </a:solidFill>
                <a:latin typeface="Arial MT"/>
                <a:cs typeface="Arial MT"/>
              </a:rPr>
              <a:t>LUZ DE EMERGENCIA AUTONOMO PERMANENTE SEÑALADOR LED</a:t>
            </a: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260E7C99-F87D-861F-3103-EE38609AD93C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1E183D70-3F24-9B06-9736-0BCFAE3190EE}"/>
              </a:ext>
            </a:extLst>
          </p:cNvPr>
          <p:cNvSpPr txBox="1"/>
          <p:nvPr/>
        </p:nvSpPr>
        <p:spPr>
          <a:xfrm>
            <a:off x="647700" y="5561987"/>
            <a:ext cx="34740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Flecha hacia la izquierda</a:t>
            </a: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9092C24C-9A68-A36B-0243-CAD9A73B03E7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06952E35-FA4B-FCF2-A454-8333E88E72D3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1F235AC9-B9F9-0B38-E612-E7C52A30A6F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2ADD5890-F3E7-FF3C-D469-1F1E7B0E2FD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147D8FD6-EAD6-D835-2EFF-0F60F77466A9}"/>
              </a:ext>
            </a:extLst>
          </p:cNvPr>
          <p:cNvSpPr txBox="1"/>
          <p:nvPr/>
        </p:nvSpPr>
        <p:spPr>
          <a:xfrm>
            <a:off x="2019300" y="7190199"/>
            <a:ext cx="4199890" cy="71045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Chapa Baliza ABC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NACIONAL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124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A3598129-B72F-D6EB-5D77-5C3C0F7241DC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B853659F-8836-DC82-EC0E-E24B9E5DBB31}"/>
              </a:ext>
            </a:extLst>
          </p:cNvPr>
          <p:cNvSpPr txBox="1"/>
          <p:nvPr/>
        </p:nvSpPr>
        <p:spPr>
          <a:xfrm>
            <a:off x="647700" y="8524366"/>
            <a:ext cx="3474085" cy="546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Medidas: 87.5 X 26 X ESP. 0.5MM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.</a:t>
            </a:r>
            <a:endParaRPr lang="es-AR" sz="1200" baseline="3472">
              <a:latin typeface="Arial MT"/>
              <a:cs typeface="Arial MT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2B3BF6F-525B-84AF-FCA8-9D22E470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4" y="4403125"/>
            <a:ext cx="963841" cy="96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7F49625-4A2B-651D-26E9-351C21661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7292775"/>
            <a:ext cx="333883" cy="112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22B5275B-67D0-0FF2-1C28-0497DA53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6" y="1443790"/>
            <a:ext cx="897780" cy="9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9527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1989D-271F-D084-5047-250F5887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B50FB81-C8E5-56C5-AE46-6DC32EA7B81E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Dispositivos de bloqueo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E0CA2B5-9F19-50C1-E457-FDA53457AE4C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C37D9CB-2848-6227-CC7C-B59B9C6E7337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Dispositivos de bloqueo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ECCC6B72-273A-1609-A659-FF381125D7E8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F6AB3A98-D8B7-5FB3-2E62-30CD65E16BD4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CD41304-E8A2-1851-0889-53B837D6E35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6782F5A1-9F5E-AE08-2082-87EE6359434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4729B371-1F81-20A9-4DEC-EBEC5602F0CF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Candado de bloqueo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125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>
                <a:solidFill>
                  <a:srgbClr val="000000"/>
                </a:solidFill>
              </a:rPr>
              <a:t>Candado </a:t>
            </a:r>
            <a:r>
              <a:rPr lang="es-ES" sz="900" err="1">
                <a:solidFill>
                  <a:srgbClr val="000000"/>
                </a:solidFill>
              </a:rPr>
              <a:t>termoplastico</a:t>
            </a:r>
            <a:r>
              <a:rPr lang="es-ES" sz="900">
                <a:solidFill>
                  <a:srgbClr val="000000"/>
                </a:solidFill>
              </a:rPr>
              <a:t>, paso 20x38 mm de acero inoxidable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DD407A4-D4D5-1440-D153-F5EBD7FBB38D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0BABEFE-F231-D2DD-8262-0F3EE1D4D46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6CD2E601-2126-2FCD-8216-5A01D38C514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47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6E89C98E-37FE-EA98-FC78-3850D1237755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0B3E5A18-BB1F-C0AC-266F-042EDE88BCB1}"/>
              </a:ext>
            </a:extLst>
          </p:cNvPr>
          <p:cNvSpPr txBox="1"/>
          <p:nvPr/>
        </p:nvSpPr>
        <p:spPr>
          <a:xfrm>
            <a:off x="647700" y="2605322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</a:rPr>
              <a:t>Material acero inoxidable.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 Rojo, amarillo, azul, naranja,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negro,verde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y violeta                      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37C959AD-9B59-30B1-A09C-9C7FCFC7B61F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6024B1A5-3B34-DB7D-ECC0-E7B74FDFA84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AEE3CFDE-FD95-355D-1A4B-43D60214D672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DA82BDA8-0010-6DDA-BC5E-6A50DF237A3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0D70179E-0EE7-9FD4-1405-4493203E2E1C}"/>
              </a:ext>
            </a:extLst>
          </p:cNvPr>
          <p:cNvSpPr txBox="1"/>
          <p:nvPr/>
        </p:nvSpPr>
        <p:spPr>
          <a:xfrm>
            <a:off x="2004805" y="4227820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Candado de bloqueo</a:t>
            </a:r>
            <a:endParaRPr lang="es-ES" sz="125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126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Candado </a:t>
            </a:r>
            <a:r>
              <a:rPr lang="es-ES" sz="900" spc="5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termoplastico</a:t>
            </a:r>
            <a:r>
              <a:rPr lang="es-ES" sz="900" spc="5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paso 20x76 mm de acero inoxidable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4A890598-76D8-4E76-22D1-3EE0E964F238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1B61C2CE-714A-5E50-4323-D8EEFD29FC61}"/>
              </a:ext>
            </a:extLst>
          </p:cNvPr>
          <p:cNvSpPr txBox="1"/>
          <p:nvPr/>
        </p:nvSpPr>
        <p:spPr>
          <a:xfrm>
            <a:off x="647700" y="5561987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</a:rPr>
              <a:t>Material acero inoxidable.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 rojo</a:t>
            </a: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9A8A21CC-EA04-5F40-466F-2B3738BB0114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7419EE89-594C-C73A-7164-3392057424F9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A22D5509-3F41-9F84-C990-B9B41A5B5FA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AEE0BEAD-0A66-3666-88B6-7FAD782E594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F4E649FB-1866-DDFC-5AD3-2583011BAAE6}"/>
              </a:ext>
            </a:extLst>
          </p:cNvPr>
          <p:cNvSpPr txBox="1"/>
          <p:nvPr/>
        </p:nvSpPr>
        <p:spPr>
          <a:xfrm>
            <a:off x="2019300" y="7190199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Candado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dielectrico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UCU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127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Candado Termoplástico Dieléctrico, Paso 20x38 mm de Nylon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221B2550-66B3-E9D0-A91C-AABD7373A23A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6008EDCF-6C36-3949-D106-7EFE385E3B98}"/>
              </a:ext>
            </a:extLst>
          </p:cNvPr>
          <p:cNvSpPr txBox="1"/>
          <p:nvPr/>
        </p:nvSpPr>
        <p:spPr>
          <a:xfrm>
            <a:off x="647700" y="8524366"/>
            <a:ext cx="3474085" cy="135934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Mateial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Nylon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Rojo, amarillo, azul, naranja,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</a:rPr>
              <a:t>negro,verde</a:t>
            </a:r>
            <a:r>
              <a:rPr lang="es-AR" sz="1200" baseline="30000" err="1">
                <a:solidFill>
                  <a:srgbClr val="1C1C1C"/>
                </a:solidFill>
              </a:rPr>
              <a:t>negro,verdenegro,verde</a:t>
            </a:r>
            <a:r>
              <a:rPr lang="es-AR" sz="1200" baseline="30000">
                <a:solidFill>
                  <a:srgbClr val="1C1C1C"/>
                </a:solidFill>
              </a:rPr>
              <a:t> y violeta</a:t>
            </a:r>
            <a:endParaRPr lang="es-AR" sz="1200" baseline="3472">
              <a:solidFill>
                <a:srgbClr val="1C1C1C"/>
              </a:solidFill>
              <a:latin typeface="Arial MT"/>
            </a:endParaRPr>
          </a:p>
          <a:p>
            <a:pPr marL="215265" indent="-126364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000000"/>
              </a:solidFill>
              <a:latin typeface="Arial MT"/>
            </a:endParaRP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50DB6-3781-2971-EEFE-18F07A1A0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26" y="1273028"/>
            <a:ext cx="906956" cy="1209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4A861-0491-A11F-22EB-A5953BFC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03" y="4375335"/>
            <a:ext cx="897640" cy="112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6E696-87C1-9508-5057-A47B5C8DC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73" y="7334184"/>
            <a:ext cx="649434" cy="10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05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1A43-B1B8-133E-9F2C-080837D5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56341C1-4EBF-BCA6-9602-4B949EE8CC3E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Dispositivos de bloqueo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3AEC865-A0C4-F4FD-08D2-D6D26DFFCF20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5889114-B2C7-DDAA-7992-DFF5A211AD87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Dispositivos de bloqueo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45637793-C823-FC83-4198-93C617EFB30C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96738FD9-9BBA-87C7-E130-F76659C4335B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428A929-1689-C210-8797-895D30F87C7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E0721D5-F475-B120-B59F-E518BBC8027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8030E576-9C94-2C3B-A6E6-0F18D13A1CE2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Candado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dielectrico</a:t>
            </a: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127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>
                <a:solidFill>
                  <a:srgbClr val="000000"/>
                </a:solidFill>
              </a:rPr>
              <a:t>Candado Termoplástico, Paso 20x76 mm de Cable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7B72509D-130B-12FC-BC79-0513A65D3921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88CB58F-9789-1860-3EFF-1E82DDFE47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F6152A0-FC5D-7E33-28B3-A5B37E1AFFC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48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FB792CC1-E138-C125-81E4-06442B8D0588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69F89CA9-5B83-2742-E056-2DE66E41A1D2}"/>
              </a:ext>
            </a:extLst>
          </p:cNvPr>
          <p:cNvSpPr txBox="1"/>
          <p:nvPr/>
        </p:nvSpPr>
        <p:spPr>
          <a:xfrm>
            <a:off x="647700" y="2605322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</a:rPr>
              <a:t>Material acero inoxidable.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 Rojo, amarillo, azul, naranja,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negro,verde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y violeta                      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F290DA4A-9EDD-25F2-40F7-3BE0CA8238F8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6DF0A722-9C8D-1932-6C89-133831A04280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91CE038E-4839-907E-00BF-B4772E3D9B6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4485B55B-3E03-4BE3-E83E-1EA59E64E415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7F67D526-2DC5-6CAD-DA29-28B6812AD56A}"/>
              </a:ext>
            </a:extLst>
          </p:cNvPr>
          <p:cNvSpPr txBox="1"/>
          <p:nvPr/>
        </p:nvSpPr>
        <p:spPr>
          <a:xfrm>
            <a:off x="2004805" y="4227820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Pinzas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metalicas</a:t>
            </a: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128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</a:rPr>
              <a:t>Pinza de Bloqueo, Cierre de 38 mm de Acero Inoxidable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AB837F1D-7D6C-A9DB-2167-FF45F5F3E981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2A0F6D27-3520-9B98-942F-8E5D6D1BAB9E}"/>
              </a:ext>
            </a:extLst>
          </p:cNvPr>
          <p:cNvSpPr txBox="1"/>
          <p:nvPr/>
        </p:nvSpPr>
        <p:spPr>
          <a:xfrm>
            <a:off x="647700" y="5561987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</a:rPr>
              <a:t>Material </a:t>
            </a:r>
            <a:r>
              <a:rPr lang="es-AR" sz="1200" spc="-37" baseline="30000" err="1">
                <a:solidFill>
                  <a:srgbClr val="1C1C1C"/>
                </a:solidFill>
              </a:rPr>
              <a:t>acer</a:t>
            </a:r>
            <a:r>
              <a:rPr lang="es-AR" sz="1200" spc="-37" baseline="30000">
                <a:solidFill>
                  <a:srgbClr val="1C1C1C"/>
                </a:solidFill>
              </a:rPr>
              <a:t>o inoxidable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 rojo</a:t>
            </a: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784E4A83-E48C-A539-8C93-CB2D8D72F1E8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5597A7EE-5409-4C74-3A05-296F40D4681F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AAE9A200-3B1B-1AEA-B56D-BC0F34AE369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DC83A04A-8A1C-9B1B-01DA-62EE6509C3F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92003C67-F34B-4A49-7A28-6C099C0B0E9A}"/>
              </a:ext>
            </a:extLst>
          </p:cNvPr>
          <p:cNvSpPr txBox="1"/>
          <p:nvPr/>
        </p:nvSpPr>
        <p:spPr>
          <a:xfrm>
            <a:off x="2019300" y="7190199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Pinza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dielectrica</a:t>
            </a: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/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 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129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Pinza de Bloqueo Dieléctrica, Cierre de 25x64 mm de Nylon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ACB2AB7B-0B79-4B0E-6576-73C3D8920D9E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62D0ED3E-2152-EC10-DF9D-3BAADABF911B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Mateial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Nylon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Rojo.</a:t>
            </a:r>
            <a:endParaRPr lang="es-AR" sz="1200" baseline="30000">
              <a:solidFill>
                <a:srgbClr val="1C1C1C"/>
              </a:solidFill>
            </a:endParaRP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AA8A2-62B9-0879-2B4F-9CB77FADF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2" y="1430704"/>
            <a:ext cx="497690" cy="1053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3BE88-2DA3-36B7-50EE-92B6C486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3C926-E5FE-5613-F11E-5DDBDC48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78" y="7278183"/>
            <a:ext cx="562856" cy="1132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0360C0-3CEE-BA81-373E-DDE8B5697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18" y="4346250"/>
            <a:ext cx="506718" cy="11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49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1713B-2E0A-BC4A-9942-34FD2411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359008-C219-6899-B1EB-89F25D94460C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Dispositivos de bloqueo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FE486F1-F7E1-28A4-10ED-82FBA70842CD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0DCA56F-73C2-E797-0084-5D6D3D687778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Dispositivos de bloqueo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99B688D9-96F1-89E1-7697-DC1609C36877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0F681E41-5345-F8AF-9926-39B874A6DCE8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BBC78E8-BC4C-F694-1022-3EC0DAD66422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83F4F98-ED4E-599A-7098-74EDE7BFFA2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F8A7FC7B-0F88-9A08-CBDF-C8B256C295F4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Tarjeta de bloqueo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130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>
                <a:solidFill>
                  <a:srgbClr val="000000"/>
                </a:solidFill>
              </a:rPr>
              <a:t>Tarjeta "No Operar", Tamaño 76x138 mm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D621D8DD-6621-DB5B-498E-3A8FB93B6922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1877DEF-74F0-352D-1CED-B0F775B9F1C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9385B610-86F4-5810-5F75-0538646DDE4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49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CA495C93-EC52-76A1-B1D0-9BB3A09CF9DF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C1A26E3A-3059-6F06-6734-AD9BEE771A35}"/>
              </a:ext>
            </a:extLst>
          </p:cNvPr>
          <p:cNvSpPr txBox="1"/>
          <p:nvPr/>
        </p:nvSpPr>
        <p:spPr>
          <a:xfrm>
            <a:off x="647700" y="2605322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</a:rPr>
              <a:t>Tamaño 76x138 mm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 Rojo.                      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77B8E9FF-70CE-FDA4-130C-9DA0E7439BF5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006A709E-060A-B942-D30F-AC19F052958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9E6EE146-1DF1-8B02-B641-32A4BC20B80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FF0E0848-CDA0-22BF-8415-786DA5600BEB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C320C53D-79C5-98B9-EE0C-588B956AE361}"/>
              </a:ext>
            </a:extLst>
          </p:cNvPr>
          <p:cNvSpPr txBox="1"/>
          <p:nvPr/>
        </p:nvSpPr>
        <p:spPr>
          <a:xfrm>
            <a:off x="2004805" y="4227820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Estación de candados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131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</a:rPr>
              <a:t>Caja de bloqueo grupal 253x110x154 mm para 12+1 candados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C35863C4-60C4-5E5F-9A85-D7CB6E20C7D1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229AE133-EE17-71EB-D88A-64BC49702D95}"/>
              </a:ext>
            </a:extLst>
          </p:cNvPr>
          <p:cNvSpPr txBox="1"/>
          <p:nvPr/>
        </p:nvSpPr>
        <p:spPr>
          <a:xfrm>
            <a:off x="647700" y="5561987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</a:rPr>
              <a:t>Medidas  253x110x154 mm para 12+1 candados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 rojo</a:t>
            </a: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9F592373-BDD7-859A-BBB9-5B11A0EEEF8E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BC9D7BB0-F59D-0FFD-1865-7D382522AAE4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4B1C5942-1150-0C85-1CCE-74C276F3736F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AB3A7CB6-3AA8-7B81-5984-6C678AACFE5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E2C3FBE7-341F-A6D4-BD7E-A261A2F8171C}"/>
              </a:ext>
            </a:extLst>
          </p:cNvPr>
          <p:cNvSpPr txBox="1"/>
          <p:nvPr/>
        </p:nvSpPr>
        <p:spPr>
          <a:xfrm>
            <a:off x="2019300" y="7190199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Estación de candados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/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 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132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Estación de Bloqueo Plástica, Tamaño 558x393x65 mm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90F92925-05E0-77C2-D184-2F4E659C89AA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DCE58478-7B92-E8E5-C0CC-C71CC8ECD71E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Mateial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plastico</a:t>
            </a:r>
            <a:endParaRPr lang="es-AR" sz="1200" spc="-37" baseline="3472" err="1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amarillo.</a:t>
            </a:r>
            <a:endParaRPr lang="es-AR" sz="1200" baseline="30000">
              <a:solidFill>
                <a:srgbClr val="1C1C1C"/>
              </a:solidFill>
            </a:endParaRP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EBF41-4F18-C0EE-2741-8E680C7AE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5557C-EA33-3641-F15C-B91CD72A7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45" y="1414035"/>
            <a:ext cx="629505" cy="1014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0DD6D-901B-C108-76EA-AC2B0EA9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69" y="4370411"/>
            <a:ext cx="1049642" cy="1060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0CD5E-37E1-C902-EB33-BB175775C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96" y="7396802"/>
            <a:ext cx="958761" cy="86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0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77165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Ocular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335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Ocular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321119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Antiparra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Fall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Dual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Gris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AF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7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Sistema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dual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anteojo/antiparra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tratamiento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antiempañante.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66687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Tipo: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Dual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(anteojo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+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antiparra)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Gris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Tratamiento: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Anti-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fog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Marca: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Libus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81000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6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Antiparra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Fall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Dual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Transparente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AF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8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ocular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dual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tratamiento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antiempañante.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Tipo: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Dual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Tratamiento: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Anti-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fog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Interior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1650" y="7200900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669161"/>
              <a:ext cx="1054100" cy="611377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7302182"/>
            <a:ext cx="310769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Argon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Elite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Gris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AF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50">
                <a:solidFill>
                  <a:srgbClr val="5F6A7A"/>
                </a:solidFill>
                <a:latin typeface="Arial MT"/>
                <a:cs typeface="Arial MT"/>
              </a:rPr>
              <a:t>9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Versión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premium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Argon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Elite 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tratamiento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antiempañante.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883284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858292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Argon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Elite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Gris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Tratamiento: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Anti-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fog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Gama: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45D03-FCF8-BD0E-7A24-188F9B612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268F936-AC28-1B02-0E5B-8D6A63C5675D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Dispositivos de bloqueo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487EC8A-99C3-9379-4F5B-D8F09154BF52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103DD77-3694-7D3D-F649-E929A95209AE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Dispositivos de bloqueo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DD8FB26E-E8B3-09CC-36F8-A4E7B39784E5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715911B4-D02C-0703-EB77-D7C464B23AA7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57B42F50-4EFF-75D2-31D5-3A826B19223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BF5101A7-9A5C-28E8-6D78-5DB8DCA1E94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6F2E1D6C-8DAD-BFA1-E00D-76A1A2A20B6B}"/>
              </a:ext>
            </a:extLst>
          </p:cNvPr>
          <p:cNvSpPr txBox="1"/>
          <p:nvPr/>
        </p:nvSpPr>
        <p:spPr>
          <a:xfrm>
            <a:off x="2019300" y="1271155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Bloqueador de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valvula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esferica</a:t>
            </a: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133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>
                <a:solidFill>
                  <a:srgbClr val="000000"/>
                </a:solidFill>
              </a:rPr>
              <a:t>Bloqueador Ajustable de Válvula Esférica, Tamaño 1/2" a 2-1/2"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8433C266-1969-F985-D542-D6218375BA02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AEA6C08C-2B95-32D8-1FD8-4726141EDCB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8C5CC18-614A-EEFC-5BBA-530A544F9BF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50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CC711D72-D9E1-F66A-E346-FF03F34DEE24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F142E4CA-3B96-139A-783E-36DF3FF6098F}"/>
              </a:ext>
            </a:extLst>
          </p:cNvPr>
          <p:cNvSpPr txBox="1"/>
          <p:nvPr/>
        </p:nvSpPr>
        <p:spPr>
          <a:xfrm>
            <a:off x="647700" y="2605322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Material polipropileno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 Rojo.                      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52AEDDE2-3960-315D-43F8-B70E542B0E87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6A77419A-1C8B-F4A1-E632-5020FFA86F6D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7702D069-7E2B-5B34-6BBD-CD95961537C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1AE16183-807F-B478-2659-E3A07E6C8F3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02067806-4451-5B0F-44B1-3BA3ACFF6700}"/>
              </a:ext>
            </a:extLst>
          </p:cNvPr>
          <p:cNvSpPr txBox="1"/>
          <p:nvPr/>
        </p:nvSpPr>
        <p:spPr>
          <a:xfrm>
            <a:off x="2004805" y="4227820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Bloqueador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valvula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 mariposa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134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</a:rPr>
              <a:t>Bloqueador de Válvula Mariposa, Diámetro 2.5 a 5 mm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D187C520-1CA2-C274-7BFA-1D7C5BA80A89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98DEDF9A-F90C-A730-A725-27919AF3B579}"/>
              </a:ext>
            </a:extLst>
          </p:cNvPr>
          <p:cNvSpPr txBox="1"/>
          <p:nvPr/>
        </p:nvSpPr>
        <p:spPr>
          <a:xfrm>
            <a:off x="647700" y="5561987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</a:rPr>
              <a:t>Material polipropileno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 rojo</a:t>
            </a: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B0BC2970-21D2-3822-9F65-EB7DBF94CAF8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9D3A62A0-E4C6-DFDD-70DC-3179BD58CD84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9BBA663F-23CA-641A-C456-0406E461454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406FAE38-3622-9844-066D-8E74BB7925C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B4AEEA0D-E9BC-F59A-D3B2-12B45C452397}"/>
              </a:ext>
            </a:extLst>
          </p:cNvPr>
          <p:cNvSpPr txBox="1"/>
          <p:nvPr/>
        </p:nvSpPr>
        <p:spPr>
          <a:xfrm>
            <a:off x="2019300" y="7190199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Bloqueador universal de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valvula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 mariposa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/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 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135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Bloqueador de Válvula Universal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AF599747-2DD4-8819-DAC7-F0B8FC8898BE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26F6D099-DCB6-27D5-2E72-7BA6244698FB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Mateial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plastico</a:t>
            </a:r>
            <a:endParaRPr lang="es-AR" sz="1200" spc="-37" baseline="3472" err="1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rojo.</a:t>
            </a:r>
            <a:endParaRPr lang="es-AR" sz="1200" baseline="30000">
              <a:solidFill>
                <a:srgbClr val="1C1C1C"/>
              </a:solidFill>
            </a:endParaRP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CA1F47-0A10-9AD9-20CB-CC179DB9E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D885F-942D-975C-F24E-B65B4BB7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623419" y="1694300"/>
            <a:ext cx="1097370" cy="526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24EFA-F8F5-5A55-2E05-8B837D9D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95" y="4459478"/>
            <a:ext cx="1051106" cy="868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97DEB3-9510-FCED-4244-4CC18C64E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06" y="7331353"/>
            <a:ext cx="700250" cy="104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14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D3A1D-5304-288D-A830-6A010F62A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5482EA2-9F07-B70A-D9C0-90CF4A4D25E4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Eslingas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BC13BED-AD28-B56B-C9F0-D023ABD32178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8E0E4ED-6A65-9B3D-AC8E-D2179A66BD16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Eslingas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87C2231A-CF44-114E-A2A5-F7ACF9F9D1AC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AE3A0A56-5D43-CD41-62D6-C37A90474D0B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A65BEFAD-8AF9-65B2-06A3-FFAE234AB9E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2BDE5DA3-938F-DE25-7D14-BE0C6B891CA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43933954-7964-417B-D381-3E8BD08B7EFB}"/>
              </a:ext>
            </a:extLst>
          </p:cNvPr>
          <p:cNvSpPr txBox="1"/>
          <p:nvPr/>
        </p:nvSpPr>
        <p:spPr>
          <a:xfrm>
            <a:off x="2019300" y="1271155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>
                <a:solidFill>
                  <a:srgbClr val="1F3A5F"/>
                </a:solidFill>
              </a:rPr>
              <a:t>ESLINGA CIRCULAR CAPACIDAD 1000 KG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136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>
                <a:solidFill>
                  <a:srgbClr val="000000"/>
                </a:solidFill>
              </a:rPr>
              <a:t>Eslinga Tejida Plana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73156EB-E3B3-79D2-E1AB-1B80E9402074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F67B76A-4B16-3FAD-041B-92752C1843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2E60FF3-4ED5-5B75-65A5-2262BF376D8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51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B75E25FC-C36F-B9AD-E431-917608E63E1C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44F977E9-2940-95E0-FCAA-96BD1A9D54B1}"/>
              </a:ext>
            </a:extLst>
          </p:cNvPr>
          <p:cNvSpPr txBox="1"/>
          <p:nvPr/>
        </p:nvSpPr>
        <p:spPr>
          <a:xfrm>
            <a:off x="647700" y="2605322"/>
            <a:ext cx="3474085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Medidas  1 a 8 metros , espesor 30 mm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0000">
                <a:solidFill>
                  <a:srgbClr val="1C1C1C"/>
                </a:solidFill>
              </a:rPr>
              <a:t>Medidas 1 a 8 metros , espesor 30 mm</a:t>
            </a:r>
            <a:endParaRPr lang="es-ES" sz="1200" spc="-37" baseline="3472">
              <a:solidFill>
                <a:srgbClr val="1C1C1C"/>
              </a:solidFill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 violeta.              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96C55353-B95D-5709-6A3D-C710534DD147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4860BDA4-D8A6-B3D7-2B84-F9094B6E805A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C9F6922C-522D-F652-EFC0-4AAF6770749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5437655A-2B52-DD56-9BE2-09192A61DEB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4501237D-B96B-2B77-ADF1-10F8A857F95F}"/>
              </a:ext>
            </a:extLst>
          </p:cNvPr>
          <p:cNvSpPr txBox="1"/>
          <p:nvPr/>
        </p:nvSpPr>
        <p:spPr>
          <a:xfrm>
            <a:off x="2004805" y="4227820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300">
                <a:solidFill>
                  <a:srgbClr val="1F3A5F"/>
                </a:solidFill>
                <a:latin typeface="Calibri"/>
                <a:ea typeface="Calibri"/>
                <a:cs typeface="Calibri"/>
              </a:rPr>
              <a:t>ESLINGA CIRCULAR CAPACIDAD 2000 KG</a:t>
            </a:r>
            <a:endParaRPr lang="es-ES" sz="13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137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</a:rPr>
              <a:t>Eslinga Tejida Plana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EA49B87A-BB26-BBD7-AFF8-614D94231F30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632B57C8-0C19-6E86-B146-0BCDC9988A6B}"/>
              </a:ext>
            </a:extLst>
          </p:cNvPr>
          <p:cNvSpPr txBox="1"/>
          <p:nvPr/>
        </p:nvSpPr>
        <p:spPr>
          <a:xfrm>
            <a:off x="647700" y="5561987"/>
            <a:ext cx="3474085" cy="102335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Font typeface="Arial,Sans-Serif"/>
              <a:buChar char="•"/>
              <a:tabLst>
                <a:tab pos="215265" algn="l"/>
              </a:tabLst>
            </a:pPr>
            <a:r>
              <a:rPr lang="es-ES" sz="1200" spc="-37" baseline="30000">
                <a:solidFill>
                  <a:srgbClr val="1C1C1C"/>
                </a:solidFill>
              </a:rPr>
              <a:t>Medidas 1 a 8 metros , espesor 60 mm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0000">
              <a:solidFill>
                <a:srgbClr val="1C1C1C"/>
              </a:solidFill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n-US" sz="1200" baseline="3472">
                <a:latin typeface="Arial MT"/>
                <a:cs typeface="Arial MT"/>
              </a:rPr>
              <a:t>Color </a:t>
            </a:r>
            <a:r>
              <a:rPr lang="en-US" sz="1200" baseline="3472" err="1">
                <a:latin typeface="Arial MT"/>
                <a:cs typeface="Arial MT"/>
              </a:rPr>
              <a:t>verde</a:t>
            </a:r>
            <a:endParaRPr sz="1200" baseline="3472" err="1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69AB8F8F-8142-4F76-47E4-4236E63FF70E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1A8C1AAC-0DAE-C921-DA71-6BF1452CC7A8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442EBBAC-A76C-AEFF-D1BC-30ED9C5932DF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CA4D3CA3-AC1B-7FA6-00A7-6FD28699FBF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B1CF4E2D-A3BB-41BB-ACFD-B3B832573797}"/>
              </a:ext>
            </a:extLst>
          </p:cNvPr>
          <p:cNvSpPr txBox="1"/>
          <p:nvPr/>
        </p:nvSpPr>
        <p:spPr>
          <a:xfrm>
            <a:off x="2019300" y="7190199"/>
            <a:ext cx="4199890" cy="9720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300">
                <a:solidFill>
                  <a:srgbClr val="1F3A5F"/>
                </a:solidFill>
                <a:latin typeface="Calibri"/>
                <a:ea typeface="Calibri"/>
                <a:cs typeface="Calibri"/>
              </a:rPr>
              <a:t>ESLINGA CIRCULAR CAPACIDAD 3000 KG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/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 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138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Eslinga Tejida </a:t>
            </a:r>
            <a:r>
              <a:rPr lang="es-AR" sz="850" spc="5" err="1">
                <a:solidFill>
                  <a:srgbClr val="5F6A7A"/>
                </a:solidFill>
              </a:rPr>
              <a:t>Planal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F8CA3F96-4D1E-EB3E-9C53-4545FAD8C303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7806237B-E3C9-1765-F331-8618F8FEA90D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ea typeface="Calibri"/>
                <a:cs typeface="Calibri"/>
              </a:rPr>
              <a:t>Medidas 1 a 8 metros , espesor 75 mm</a:t>
            </a:r>
            <a:endParaRPr lang="es-AR" sz="1200" spc="-37" baseline="3472" err="1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amarillo..</a:t>
            </a:r>
            <a:endParaRPr lang="es-AR" sz="1200" baseline="30000">
              <a:solidFill>
                <a:srgbClr val="1C1C1C"/>
              </a:solidFill>
            </a:endParaRP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9F8BE-821E-9ABA-F506-C81D3628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3262B-3737-53A0-B84F-BB7537F8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21" y="1594866"/>
            <a:ext cx="1036470" cy="667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A0CDB-B5D0-B928-0504-788673EB2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86" y="4461823"/>
            <a:ext cx="1029609" cy="849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8CDEF-F9BE-8F1C-9E03-7166265CB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45" y="7439025"/>
            <a:ext cx="998725" cy="8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283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F1247-F732-0CD6-E5AB-28186D7E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CF2BF9B-8DD3-54B1-8C04-3A657C7433E8}"/>
              </a:ext>
            </a:extLst>
          </p:cNvPr>
          <p:cNvSpPr txBox="1"/>
          <p:nvPr/>
        </p:nvSpPr>
        <p:spPr>
          <a:xfrm>
            <a:off x="495300" y="111324"/>
            <a:ext cx="2520950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Eslingas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AF5FBF3-1F2E-B47E-2D75-1008AAA348F7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82B6A3D-26D8-5FFA-C3B7-C17D93DD1A34}"/>
              </a:ext>
            </a:extLst>
          </p:cNvPr>
          <p:cNvSpPr txBox="1"/>
          <p:nvPr/>
        </p:nvSpPr>
        <p:spPr>
          <a:xfrm>
            <a:off x="514350" y="852569"/>
            <a:ext cx="1835150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Eslingas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091455DA-D495-01C4-EEDD-D844537B6BF1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6E787144-9EEA-D235-FEAE-A857282F7187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A6B66C4-C8A6-2282-5D66-19A0ADC7264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F231CFA8-E7F9-6823-FA8E-62B952F2FC3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0AEE44AA-E26B-3177-9470-953BA84F8A08}"/>
              </a:ext>
            </a:extLst>
          </p:cNvPr>
          <p:cNvSpPr txBox="1"/>
          <p:nvPr/>
        </p:nvSpPr>
        <p:spPr>
          <a:xfrm>
            <a:off x="2019300" y="1271155"/>
            <a:ext cx="4199890" cy="117211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>
                <a:solidFill>
                  <a:srgbClr val="1F3A5F"/>
                </a:solidFill>
              </a:rPr>
              <a:t>ESLINGA CIRCULAR CAPACIDAD 4,5,6,7,8,9 y 10 toneladas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139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>
                <a:solidFill>
                  <a:srgbClr val="000000"/>
                </a:solidFill>
              </a:rPr>
              <a:t>Eslinga Tejida Plana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53EA4866-F30B-76C8-5F36-F25D0188B988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017079EB-2094-943C-ADC6-E269AD04FC1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68AC58D0-194B-9B3C-5806-3490D5C9C97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52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68647148-27C1-92ED-A4ED-783F68661D34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EE5EE237-D850-250C-B24A-02EA69354C91}"/>
              </a:ext>
            </a:extLst>
          </p:cNvPr>
          <p:cNvSpPr txBox="1"/>
          <p:nvPr/>
        </p:nvSpPr>
        <p:spPr>
          <a:xfrm>
            <a:off x="662203" y="2648850"/>
            <a:ext cx="3459582" cy="9079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Medidas  1 a 8 metros , espesor  250 mm</a:t>
            </a:r>
          </a:p>
          <a:p>
            <a:pPr marL="89535">
              <a:spcBef>
                <a:spcPts val="87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spc="-37" baseline="30000">
              <a:solidFill>
                <a:srgbClr val="1C1C1C"/>
              </a:solidFill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 naranja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1D8978-CC14-0234-3159-AFA78D1B0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84" y="1456260"/>
            <a:ext cx="1090182" cy="94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385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264F0-4FF3-EBD9-BB0F-48929C0A6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24F82A3-7485-9492-0CD7-97A4C8512F11}"/>
              </a:ext>
            </a:extLst>
          </p:cNvPr>
          <p:cNvSpPr txBox="1"/>
          <p:nvPr/>
        </p:nvSpPr>
        <p:spPr>
          <a:xfrm>
            <a:off x="509803" y="24268"/>
            <a:ext cx="2927058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Equipo de sujeción y carga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8B583B7-F17C-0CC0-C417-B2D85697650F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5BA357A-3214-45F9-1571-E3ABDEE24602}"/>
              </a:ext>
            </a:extLst>
          </p:cNvPr>
          <p:cNvSpPr txBox="1"/>
          <p:nvPr/>
        </p:nvSpPr>
        <p:spPr>
          <a:xfrm>
            <a:off x="514350" y="910606"/>
            <a:ext cx="2313776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Equipo de sujeción y carga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FBC66999-DB78-9A7A-29C7-D57C58DA1128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4A5CC37-8CC2-6DFB-3707-6F6885F34268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DD3E688D-6B34-C64E-F7DB-A4EC6E80C85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1534531D-27C1-A1E7-ACF1-00B94ED60F3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C375F41C-86C8-156A-BC8D-6E97280E2CF5}"/>
              </a:ext>
            </a:extLst>
          </p:cNvPr>
          <p:cNvSpPr txBox="1"/>
          <p:nvPr/>
        </p:nvSpPr>
        <p:spPr>
          <a:xfrm>
            <a:off x="2019300" y="1271155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>
                <a:solidFill>
                  <a:srgbClr val="1F3A5F"/>
                </a:solidFill>
              </a:rPr>
              <a:t>EQUIPO CRIQUET GANCHO J - CMR 1500 KG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140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>
                <a:solidFill>
                  <a:srgbClr val="000000"/>
                </a:solidFill>
              </a:rPr>
              <a:t>Equipo criquet tensor 25mm de ancho gancho J - CMR 1500 kg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7BF62346-9F48-CB6B-96CC-D164D170C386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7033357A-1213-D899-0A53-0C1E884BA22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B3B49F8-4579-598F-9A19-3B6AB319916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53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851ABDCE-D087-FB4D-D8C5-55031A5EFD9B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BAFCA3EB-742F-0D14-C798-7D9CA4D7EC40}"/>
              </a:ext>
            </a:extLst>
          </p:cNvPr>
          <p:cNvSpPr txBox="1"/>
          <p:nvPr/>
        </p:nvSpPr>
        <p:spPr>
          <a:xfrm>
            <a:off x="662203" y="2648850"/>
            <a:ext cx="3459582" cy="96693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Medidas  3,4 y 6 metros.</a:t>
            </a: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 azul.</a:t>
            </a: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6B92B972-C9AD-E3B4-2130-019A1E67D81E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6B8BAE59-D909-9AFD-8AEB-E78FC5698544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7B52ED6D-313B-7265-F0EF-E0C4D2D7A89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CC6EC52B-8E93-9000-7D5C-464A517BEAF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CDB82BA2-EFD4-2252-89F1-E52504BB4A5A}"/>
              </a:ext>
            </a:extLst>
          </p:cNvPr>
          <p:cNvSpPr txBox="1"/>
          <p:nvPr/>
        </p:nvSpPr>
        <p:spPr>
          <a:xfrm>
            <a:off x="2004805" y="4227820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300">
                <a:solidFill>
                  <a:srgbClr val="1F3A5F"/>
                </a:solidFill>
                <a:latin typeface="Calibri"/>
                <a:ea typeface="Calibri"/>
                <a:cs typeface="Calibri"/>
              </a:rPr>
              <a:t>CRIQUET TENSOR GANCHO S - CMR 1500 KG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141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</a:rPr>
              <a:t>Equipo criquet tensor 25mm de ancho gancho S - CMR 1500 kg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01FAA7E9-6B65-AD84-484D-F2EB34B491AF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F9D6ECF1-7CE4-C9EA-925F-187E87E90560}"/>
              </a:ext>
            </a:extLst>
          </p:cNvPr>
          <p:cNvSpPr txBox="1"/>
          <p:nvPr/>
        </p:nvSpPr>
        <p:spPr>
          <a:xfrm>
            <a:off x="647700" y="5561987"/>
            <a:ext cx="3474085" cy="102335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Font typeface="Arial,Sans-Serif"/>
              <a:buChar char="•"/>
              <a:tabLst>
                <a:tab pos="215265" algn="l"/>
              </a:tabLst>
            </a:pPr>
            <a:r>
              <a:rPr lang="es-ES" sz="1200" spc="-37" baseline="30000">
                <a:solidFill>
                  <a:srgbClr val="1C1C1C"/>
                </a:solidFill>
              </a:rPr>
              <a:t>Medidas 3,4 y 6 metros.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0000">
              <a:solidFill>
                <a:srgbClr val="1C1C1C"/>
              </a:solidFill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n-US" sz="1200" baseline="3472">
                <a:latin typeface="Arial MT"/>
                <a:cs typeface="Arial MT"/>
              </a:rPr>
              <a:t>Color </a:t>
            </a:r>
            <a:r>
              <a:rPr lang="en-US" sz="1200" baseline="3472" err="1">
                <a:latin typeface="Arial MT"/>
                <a:cs typeface="Arial MT"/>
              </a:rPr>
              <a:t>azul</a:t>
            </a:r>
            <a:r>
              <a:rPr lang="en-US" sz="1200" baseline="3472">
                <a:latin typeface="Arial MT"/>
                <a:cs typeface="Arial MT"/>
              </a:rPr>
              <a:t>.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7A5F9CD2-048B-3245-2428-1915409928CF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90B2906D-996B-9BA3-50EF-F7889177CCE6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BC5BE839-125F-BE81-1A51-39205A53B482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28388499-78E3-E866-CB65-A09C1B5E35E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0753B647-60CF-AD70-C97C-529EB5C61D70}"/>
              </a:ext>
            </a:extLst>
          </p:cNvPr>
          <p:cNvSpPr txBox="1"/>
          <p:nvPr/>
        </p:nvSpPr>
        <p:spPr>
          <a:xfrm>
            <a:off x="2019300" y="7190199"/>
            <a:ext cx="4199890" cy="117981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300">
                <a:solidFill>
                  <a:srgbClr val="1F3A5F"/>
                </a:solidFill>
              </a:rPr>
              <a:t>CRIQUET TENSOR LIVIANO GANCHO J - CRM 3000KG</a:t>
            </a:r>
            <a:endParaRPr lang="en-US"/>
          </a:p>
          <a:p>
            <a:pPr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lang="en-US" sz="1250">
              <a:latin typeface="Arial"/>
              <a:cs typeface="Arial"/>
            </a:endParaRPr>
          </a:p>
          <a:p>
            <a:pPr marL="12700"/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 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142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Equipo criquet tensor liviano 50mm de ancho gancho J CRM 3000kg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0083E4AF-D4D3-ED0E-755A-52BB76B39F00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091F3C4A-0EA8-2126-486F-870BC39A034C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ea typeface="Calibri"/>
                <a:cs typeface="Calibri"/>
              </a:rPr>
              <a:t>Medidas 3,6 y 9 metros.</a:t>
            </a:r>
            <a:endParaRPr lang="es-AR" sz="1200" spc="-37" baseline="3472" err="1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naranja.</a:t>
            </a: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F0C5A3-CB03-D118-E1E2-935B9C58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A5736-37CB-60D7-8B2A-ECDBF10D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41" y="1461448"/>
            <a:ext cx="1048312" cy="788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0CE97-1B1E-81B0-98A2-C2A139C0F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4518973"/>
            <a:ext cx="1120830" cy="865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54F14-CEAD-E177-21EC-CC205E90F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67" y="7348831"/>
            <a:ext cx="1092265" cy="9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8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DFEFE-69D3-64A1-6C3B-B6FB65D64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A11F1A6-1E64-07CC-1314-4EF287EFC862}"/>
              </a:ext>
            </a:extLst>
          </p:cNvPr>
          <p:cNvSpPr txBox="1"/>
          <p:nvPr/>
        </p:nvSpPr>
        <p:spPr>
          <a:xfrm>
            <a:off x="509803" y="24268"/>
            <a:ext cx="2927058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Equipo de sujeción y carga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4A7731A-478B-2938-AABA-62195DBB0F9A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52602B6-F1AE-107F-4E36-BF8D821A4E25}"/>
              </a:ext>
            </a:extLst>
          </p:cNvPr>
          <p:cNvSpPr txBox="1"/>
          <p:nvPr/>
        </p:nvSpPr>
        <p:spPr>
          <a:xfrm>
            <a:off x="514350" y="910606"/>
            <a:ext cx="2313776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Equipo de </a:t>
            </a:r>
            <a:r>
              <a:rPr lang="es-AR" sz="1200" b="1" err="1">
                <a:solidFill>
                  <a:srgbClr val="1F3A5F"/>
                </a:solidFill>
                <a:latin typeface="Arial"/>
                <a:cs typeface="Arial"/>
              </a:rPr>
              <a:t>sujecion</a:t>
            </a: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 y carga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63B4A000-B713-A008-F31C-E367E1EB430E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166A94D-0364-3E71-D40F-E85D5C77F074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80BEACA5-1183-6D73-A7F9-00B2BA84747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C228DAE9-26D3-9577-7977-911963E49DE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B62A19EA-98CD-10B0-E7A5-7CA8551E84C0}"/>
              </a:ext>
            </a:extLst>
          </p:cNvPr>
          <p:cNvSpPr txBox="1"/>
          <p:nvPr/>
        </p:nvSpPr>
        <p:spPr>
          <a:xfrm>
            <a:off x="2019300" y="1271155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>
                <a:solidFill>
                  <a:srgbClr val="1F3A5F"/>
                </a:solidFill>
              </a:rPr>
              <a:t>CRIQUET TENSOR GANCHO J - CMR 5000 KG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143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>
                <a:solidFill>
                  <a:srgbClr val="000000"/>
                </a:solidFill>
              </a:rPr>
              <a:t>Equipo criquet tensor 50mm de ancho gancho J - CMR 5000 kg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4BF47CD-C0BE-6570-5DF9-22B6FAB1CB0A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02768065-7094-9D25-D130-B00B92B7C67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56142F3-B757-791A-90DB-B25536B7C2B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54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C6EE4491-1191-3EA1-ADEE-DB6D2A277E10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9E7730F7-1597-9E00-7EAD-D21BFB78BCC4}"/>
              </a:ext>
            </a:extLst>
          </p:cNvPr>
          <p:cNvSpPr txBox="1"/>
          <p:nvPr/>
        </p:nvSpPr>
        <p:spPr>
          <a:xfrm>
            <a:off x="662203" y="2648850"/>
            <a:ext cx="3459582" cy="96693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Medidas  3,6,9 y 16 metros.</a:t>
            </a: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 blanca y amarilla.</a:t>
            </a: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635BC029-6646-A975-220D-5EA76BFC272F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28285374-A1F3-8660-C9BD-C8BC1BCDB6AB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5609A729-25A9-72B9-D0FA-97C660CB957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68034B4D-42A7-0251-B508-8538443B43CE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A150CF9E-3010-3122-383F-D40BF6C914B8}"/>
              </a:ext>
            </a:extLst>
          </p:cNvPr>
          <p:cNvSpPr txBox="1"/>
          <p:nvPr/>
        </p:nvSpPr>
        <p:spPr>
          <a:xfrm>
            <a:off x="2004805" y="4227820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300">
                <a:solidFill>
                  <a:srgbClr val="1F3A5F"/>
                </a:solidFill>
              </a:rPr>
              <a:t>CRIQUET TENSOR GANCHO J - CMR 10000 KG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144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  <a:latin typeface="Arial MT"/>
              </a:rPr>
              <a:t>Equipo criquet tensor 100mm de ancho gancho J - CMR 10000 kg</a:t>
            </a:r>
            <a:endParaRPr lang="es-AR" sz="850">
              <a:solidFill>
                <a:srgbClr val="5F6A7A"/>
              </a:solidFill>
              <a:latin typeface="Arial MT"/>
            </a:endParaRPr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E73D5372-D5AE-C98D-9616-738E2593ECE6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F180D815-671E-80ED-E500-CB46B4C8D6B3}"/>
              </a:ext>
            </a:extLst>
          </p:cNvPr>
          <p:cNvSpPr txBox="1"/>
          <p:nvPr/>
        </p:nvSpPr>
        <p:spPr>
          <a:xfrm>
            <a:off x="647700" y="5561987"/>
            <a:ext cx="3474085" cy="102335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Font typeface="Arial,Sans-Serif"/>
              <a:buChar char="•"/>
              <a:tabLst>
                <a:tab pos="215265" algn="l"/>
              </a:tabLst>
            </a:pPr>
            <a:r>
              <a:rPr lang="es-ES" sz="1200" spc="-37" baseline="30000">
                <a:solidFill>
                  <a:srgbClr val="1C1C1C"/>
                </a:solidFill>
              </a:rPr>
              <a:t>Medidas 9 y 11 metros.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0000">
              <a:solidFill>
                <a:srgbClr val="1C1C1C"/>
              </a:solidFill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n-US" sz="1200" baseline="3472">
                <a:latin typeface="Arial MT"/>
                <a:cs typeface="Arial MT"/>
              </a:rPr>
              <a:t>Color </a:t>
            </a:r>
            <a:r>
              <a:rPr lang="en-US" sz="1200" baseline="3472" err="1">
                <a:latin typeface="Arial MT"/>
                <a:cs typeface="Arial MT"/>
              </a:rPr>
              <a:t>amarillo</a:t>
            </a:r>
            <a:r>
              <a:rPr lang="en-US" sz="1200" baseline="3472">
                <a:latin typeface="Arial MT"/>
                <a:cs typeface="Arial MT"/>
              </a:rPr>
              <a:t>..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28CBAF-ECF5-AE59-DD63-18E04D19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095B72-9C7B-6E15-193F-1A342DF31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07" y="1524640"/>
            <a:ext cx="1055068" cy="72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D41F12-327A-1440-CE95-D824F357E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5" y="4452442"/>
            <a:ext cx="1179290" cy="8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74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F369C-FD7F-EC82-4129-F21FF5070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79A2CEF-F353-7E52-FBCA-044F97F42655}"/>
              </a:ext>
            </a:extLst>
          </p:cNvPr>
          <p:cNvSpPr txBox="1"/>
          <p:nvPr/>
        </p:nvSpPr>
        <p:spPr>
          <a:xfrm>
            <a:off x="509803" y="24268"/>
            <a:ext cx="2927058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Equipo de sujeción y carga</a:t>
            </a:r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DBF9DCC-00A9-B2B1-6973-6F65759E8AC7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7CF26CD-1A63-543C-97DF-DB8A103D141A}"/>
              </a:ext>
            </a:extLst>
          </p:cNvPr>
          <p:cNvSpPr txBox="1"/>
          <p:nvPr/>
        </p:nvSpPr>
        <p:spPr>
          <a:xfrm>
            <a:off x="514350" y="910606"/>
            <a:ext cx="2313776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 err="1">
                <a:solidFill>
                  <a:srgbClr val="1F3A5F"/>
                </a:solidFill>
                <a:latin typeface="Arial"/>
                <a:cs typeface="Arial"/>
              </a:rPr>
              <a:t>Arnes</a:t>
            </a: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lang="es-AR" sz="1200" b="1" err="1">
                <a:solidFill>
                  <a:srgbClr val="1F3A5F"/>
                </a:solidFill>
                <a:latin typeface="Arial"/>
                <a:cs typeface="Arial"/>
              </a:rPr>
              <a:t>anticaida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D80254F5-BAEC-FD1F-DD42-1BD3209E514C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A20241FF-A28D-122B-7ECA-87188C325950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BEC66FE6-DDF0-3A1F-A0D3-D32921E46D8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A57C0C9B-998F-9E85-E8D8-99794BAD16F2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2C6BB607-35D1-0416-FD8D-165168905B54}"/>
              </a:ext>
            </a:extLst>
          </p:cNvPr>
          <p:cNvSpPr txBox="1"/>
          <p:nvPr/>
        </p:nvSpPr>
        <p:spPr>
          <a:xfrm>
            <a:off x="2019300" y="1271155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>
                <a:solidFill>
                  <a:srgbClr val="1F3A5F"/>
                </a:solidFill>
              </a:rPr>
              <a:t>ARNÉS ANTICAÍDA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145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>
                <a:solidFill>
                  <a:srgbClr val="000000"/>
                </a:solidFill>
              </a:rPr>
              <a:t>Arnés cuerpo completo, un anillo D dorsal y toma frontal anticaídas en cinta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7CE1E54-8377-077E-5FC7-AB2E07034625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D76E1A55-3B08-BA7A-0ECB-95BF988BC98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BD7A8CFD-DFFB-B800-FE52-E3056175A31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55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2D5D2803-21F7-C0DC-4D31-9F46193D72C2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7FE88667-710E-DC10-FABB-C049653EB08E}"/>
              </a:ext>
            </a:extLst>
          </p:cNvPr>
          <p:cNvSpPr txBox="1"/>
          <p:nvPr/>
        </p:nvSpPr>
        <p:spPr>
          <a:xfrm>
            <a:off x="662203" y="2648850"/>
            <a:ext cx="3459582" cy="96693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Un anillo dorsal</a:t>
            </a: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 naranja y azul..</a:t>
            </a: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FA4518BF-12B1-706B-C3DD-E9F35518BB15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5A79A13D-1B27-B50A-4C98-A6C9D7932F03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FF8AF4E3-B5E8-2302-0620-1602BF2DEB2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A27D41C0-1BD9-F2F8-D4FE-47E0018196B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61DF5D85-EE13-BA72-252F-C487E412EC26}"/>
              </a:ext>
            </a:extLst>
          </p:cNvPr>
          <p:cNvSpPr txBox="1"/>
          <p:nvPr/>
        </p:nvSpPr>
        <p:spPr>
          <a:xfrm>
            <a:off x="2004805" y="4227820"/>
            <a:ext cx="4199890" cy="112594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300">
                <a:solidFill>
                  <a:srgbClr val="1F3A5F"/>
                </a:solidFill>
              </a:rPr>
              <a:t>ARNÉS ANTICAÍDA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146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</a:rPr>
              <a:t>Arnés cuerpo completo, 3 anillos D, uno dorsal anticaídas, 2 en cintura de sujeción. Toma frontal anticaídas en cinta y refuerzo lumbar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2135D4AB-D28D-770F-7A45-FA7ED97723B5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D0EBBB72-952F-CE63-A3EA-C0B2C412532F}"/>
              </a:ext>
            </a:extLst>
          </p:cNvPr>
          <p:cNvSpPr txBox="1"/>
          <p:nvPr/>
        </p:nvSpPr>
        <p:spPr>
          <a:xfrm>
            <a:off x="647700" y="5561987"/>
            <a:ext cx="3474085" cy="102335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Font typeface="Arial,Sans-Serif"/>
              <a:buChar char="•"/>
              <a:tabLst>
                <a:tab pos="215265" algn="l"/>
              </a:tabLst>
            </a:pPr>
            <a:r>
              <a:rPr lang="es-ES" sz="1200" spc="-37" baseline="30000">
                <a:solidFill>
                  <a:srgbClr val="1C1C1C"/>
                </a:solidFill>
              </a:rPr>
              <a:t>Contiene 3 anillos D.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0000">
              <a:solidFill>
                <a:srgbClr val="1C1C1C"/>
              </a:solidFill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n-US" sz="1200" baseline="3472">
                <a:latin typeface="Arial MT"/>
                <a:cs typeface="Arial MT"/>
              </a:rPr>
              <a:t>Color </a:t>
            </a:r>
            <a:r>
              <a:rPr lang="en-US" sz="1200" baseline="3472" err="1">
                <a:latin typeface="Arial MT"/>
                <a:cs typeface="Arial MT"/>
              </a:rPr>
              <a:t>naranja</a:t>
            </a:r>
            <a:r>
              <a:rPr lang="en-US" sz="1200" baseline="3472">
                <a:latin typeface="Arial MT"/>
                <a:cs typeface="Arial MT"/>
              </a:rPr>
              <a:t> y </a:t>
            </a:r>
            <a:r>
              <a:rPr lang="en-US" sz="1200" baseline="3472" err="1">
                <a:latin typeface="Arial MT"/>
                <a:cs typeface="Arial MT"/>
              </a:rPr>
              <a:t>azul</a:t>
            </a:r>
            <a:r>
              <a:rPr lang="en-US" sz="1200" baseline="3472">
                <a:latin typeface="Arial MT"/>
                <a:cs typeface="Arial MT"/>
              </a:rPr>
              <a:t>.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EFE9E325-4406-6A27-F887-26E6E016DD04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19B898C1-6382-C5D1-9D69-B57CE07951D7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DA7068DB-CB98-4F87-F187-A54C92F754B5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04B76129-9973-38DD-ABBE-7D87B6859D8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15DE955F-6643-3367-0267-A57B8F2CEE9E}"/>
              </a:ext>
            </a:extLst>
          </p:cNvPr>
          <p:cNvSpPr txBox="1"/>
          <p:nvPr/>
        </p:nvSpPr>
        <p:spPr>
          <a:xfrm>
            <a:off x="2019300" y="7190199"/>
            <a:ext cx="4199890" cy="11105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300">
                <a:solidFill>
                  <a:srgbClr val="1F3A5F"/>
                </a:solidFill>
              </a:rPr>
              <a:t>ARNÉS ANTICAÍDA PETROLERO</a:t>
            </a:r>
            <a:endParaRPr lang="en-US"/>
          </a:p>
          <a:p>
            <a:pPr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lang="en-US" sz="1250">
              <a:latin typeface="Arial"/>
              <a:cs typeface="Arial"/>
            </a:endParaRPr>
          </a:p>
          <a:p>
            <a:pPr marL="12700"/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 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147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Arnés petrolero de cuerpo completo con cintura y piernas ergonómicas, 6 puntos de enganche y regulación tipo cinturón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4599F1B-CCF3-18F2-8189-C5764294608B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7E02FD83-56D4-9A23-8DCF-7B79B70F64E4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ea typeface="Calibri"/>
                <a:cs typeface="Calibri"/>
              </a:rPr>
              <a:t>Talles S, M y L.</a:t>
            </a: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naranja y azul.</a:t>
            </a: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322157-9BC1-378F-75CD-24BA71342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CD2D5-E106-6207-AD2A-BDD74602E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04" y="1450342"/>
            <a:ext cx="1077319" cy="970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86168-DF6B-D964-6CAF-F7A68777D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89" y="4417525"/>
            <a:ext cx="1005246" cy="937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422103-B12A-B6A5-D934-9C20BDB7F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13" y="7500865"/>
            <a:ext cx="1131684" cy="8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90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D0C0-6BEC-0E22-65D3-971EF227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EF6E07-0C48-93BA-AC00-08F4916E74E9}"/>
              </a:ext>
            </a:extLst>
          </p:cNvPr>
          <p:cNvSpPr txBox="1"/>
          <p:nvPr/>
        </p:nvSpPr>
        <p:spPr>
          <a:xfrm>
            <a:off x="509803" y="24268"/>
            <a:ext cx="2927058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Equipo de </a:t>
            </a:r>
            <a:r>
              <a:rPr lang="es-AR" sz="1600" b="1" err="1">
                <a:solidFill>
                  <a:srgbClr val="FFFFFF"/>
                </a:solidFill>
                <a:latin typeface="Arial"/>
                <a:cs typeface="Arial"/>
              </a:rPr>
              <a:t>sujecion</a:t>
            </a: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 y carga</a:t>
            </a:r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E89FA9A-F2DA-6D57-C4EC-4FE14C691429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0962FA1-D6A0-B5FE-7D6F-9D9088D54EFB}"/>
              </a:ext>
            </a:extLst>
          </p:cNvPr>
          <p:cNvSpPr txBox="1"/>
          <p:nvPr/>
        </p:nvSpPr>
        <p:spPr>
          <a:xfrm>
            <a:off x="514350" y="910606"/>
            <a:ext cx="2313776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Arnés anticaída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86E3EC31-A939-3524-6CB2-18B5A4894584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1DCC502-6937-9D26-7688-651D2E640B76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14FB96A-5DD7-2102-E4CB-9F25FB839AA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95E8C6B-FF43-2834-770C-946AF0247A1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E8A7903B-9A3E-7FD2-6F99-15970E3C18ED}"/>
              </a:ext>
            </a:extLst>
          </p:cNvPr>
          <p:cNvSpPr txBox="1"/>
          <p:nvPr/>
        </p:nvSpPr>
        <p:spPr>
          <a:xfrm>
            <a:off x="2019300" y="1271155"/>
            <a:ext cx="4199890" cy="11105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>
                <a:solidFill>
                  <a:srgbClr val="1F3A5F"/>
                </a:solidFill>
              </a:rPr>
              <a:t>COLA DE AMARRE EN CINTA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148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>
                <a:solidFill>
                  <a:srgbClr val="000000"/>
                </a:solidFill>
              </a:rPr>
              <a:t>Cola de amarre anticaídas elastizado con amortiguador con mosquetón de 18mm y de 55mm de apertura.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2034E48-1FEC-FA74-3479-B42B03E4ECF5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2BB1CBBA-D083-7246-349B-411C1E71651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68FB2F7A-E715-0372-A658-1A0BF78FA4B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56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4B145C37-4D91-9780-0A2A-28186DD3807B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F899934E-D238-BDBA-AFF3-504AF38F7C94}"/>
              </a:ext>
            </a:extLst>
          </p:cNvPr>
          <p:cNvSpPr txBox="1"/>
          <p:nvPr/>
        </p:nvSpPr>
        <p:spPr>
          <a:xfrm>
            <a:off x="662203" y="2648850"/>
            <a:ext cx="3459582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Medida 1.5 metros.</a:t>
            </a:r>
            <a:endParaRPr lang="es-AR" sz="95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 naranja y azul..</a:t>
            </a: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C4202EBD-B301-2ED8-8F69-B49782A40129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06A46FC5-0484-D15D-D9AE-6EBAF470A15E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1EF29EA9-C494-5317-1B1A-1E40458700A3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BAA62983-0B4A-7E2E-21D4-93CE6E2F94E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38953EFE-DD22-CB36-D174-25997AE41919}"/>
              </a:ext>
            </a:extLst>
          </p:cNvPr>
          <p:cNvSpPr txBox="1"/>
          <p:nvPr/>
        </p:nvSpPr>
        <p:spPr>
          <a:xfrm>
            <a:off x="2004805" y="4227820"/>
            <a:ext cx="4199890" cy="9874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300">
                <a:solidFill>
                  <a:srgbClr val="1F3A5F"/>
                </a:solidFill>
                <a:latin typeface="Calibri"/>
                <a:ea typeface="Calibri"/>
                <a:cs typeface="Calibri"/>
              </a:rPr>
              <a:t>COLA DE AMARRE EN CINTA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149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ES" sz="900" spc="5">
                <a:solidFill>
                  <a:srgbClr val="000000"/>
                </a:solidFill>
              </a:rPr>
              <a:t>Cola de amarre elastizada con amortiguador y mosquetón de 110 </a:t>
            </a:r>
            <a:r>
              <a:rPr lang="es-ES" sz="900" spc="5" err="1">
                <a:solidFill>
                  <a:srgbClr val="000000"/>
                </a:solidFill>
              </a:rPr>
              <a:t>mm.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F7F0DDC7-FDF8-892F-3049-9C107980FC58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8920F488-8D5D-24AA-9560-C2B8EE74273C}"/>
              </a:ext>
            </a:extLst>
          </p:cNvPr>
          <p:cNvSpPr txBox="1"/>
          <p:nvPr/>
        </p:nvSpPr>
        <p:spPr>
          <a:xfrm>
            <a:off x="647700" y="5561987"/>
            <a:ext cx="3474085" cy="102335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Font typeface="Arial,Sans-Serif"/>
              <a:buChar char="•"/>
              <a:tabLst>
                <a:tab pos="215265" algn="l"/>
              </a:tabLst>
            </a:pPr>
            <a:r>
              <a:rPr lang="es-ES" sz="1200" spc="-37" baseline="30000">
                <a:solidFill>
                  <a:srgbClr val="1C1C1C"/>
                </a:solidFill>
              </a:rPr>
              <a:t>Medida a definir.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0000">
              <a:solidFill>
                <a:srgbClr val="1C1C1C"/>
              </a:solidFill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n-US" sz="1200" baseline="3472">
                <a:latin typeface="Arial MT"/>
                <a:cs typeface="Arial MT"/>
              </a:rPr>
              <a:t>Color </a:t>
            </a:r>
            <a:r>
              <a:rPr lang="en-US" sz="1200" baseline="3472" err="1">
                <a:latin typeface="Arial MT"/>
                <a:cs typeface="Arial MT"/>
              </a:rPr>
              <a:t>naranja</a:t>
            </a:r>
            <a:r>
              <a:rPr lang="en-US" sz="1200" baseline="3472">
                <a:latin typeface="Arial MT"/>
                <a:cs typeface="Arial MT"/>
              </a:rPr>
              <a:t> y </a:t>
            </a:r>
            <a:r>
              <a:rPr lang="en-US" sz="1200" baseline="3472" err="1">
                <a:latin typeface="Arial MT"/>
                <a:cs typeface="Arial MT"/>
              </a:rPr>
              <a:t>azul</a:t>
            </a:r>
            <a:r>
              <a:rPr lang="en-US" sz="1200" baseline="3472">
                <a:latin typeface="Arial MT"/>
                <a:cs typeface="Arial MT"/>
              </a:rPr>
              <a:t>.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EF327968-F8EB-2AA6-61DA-7BF140A47989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4E1B2F02-9A70-3FC1-9FF9-8A178FEDDB43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553FB5D7-C219-EF0B-C3C2-CF9AACA20B15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588AAC30-56CC-D214-6B8D-4F5EB40F2ECE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A7BD1D6F-28D0-1216-69D7-EA11D05470D4}"/>
              </a:ext>
            </a:extLst>
          </p:cNvPr>
          <p:cNvSpPr txBox="1"/>
          <p:nvPr/>
        </p:nvSpPr>
        <p:spPr>
          <a:xfrm>
            <a:off x="2019300" y="7190199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300">
                <a:solidFill>
                  <a:srgbClr val="1F3A5F"/>
                </a:solidFill>
                <a:latin typeface="Calibri"/>
                <a:ea typeface="Calibri"/>
                <a:cs typeface="Calibri"/>
              </a:rPr>
              <a:t>COLA DE AMARRE EN CINTA</a:t>
            </a:r>
            <a:endParaRPr lang="en-US"/>
          </a:p>
          <a:p>
            <a:pPr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lang="en-US" sz="1250">
              <a:latin typeface="Arial"/>
              <a:cs typeface="Arial"/>
            </a:endParaRPr>
          </a:p>
          <a:p>
            <a:pPr marL="12700"/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 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150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Cola de amarre de dos ramas elastizadas con amortiguador y mosquetón de 110 mm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FAF8CB2C-C55F-51A5-CCAA-3748DFC248C8}"/>
              </a:ext>
            </a:extLst>
          </p:cNvPr>
          <p:cNvSpPr/>
          <p:nvPr/>
        </p:nvSpPr>
        <p:spPr>
          <a:xfrm>
            <a:off x="647700" y="8690079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FAFF6F4B-54DC-4D94-D3A5-0223829C57CB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ea typeface="Calibri"/>
                <a:cs typeface="Calibri"/>
              </a:rPr>
              <a:t>Contiene 2 mosquetones de 110 mm</a:t>
            </a: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</a:rPr>
              <a:t>Colores naranja y azul.</a:t>
            </a: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B6882D-5953-3CF5-3EF8-466D30E0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24CDC-3260-39EA-487B-5FEC63C31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6" y="1422825"/>
            <a:ext cx="498424" cy="981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B2924A-7092-404A-2567-1348A2744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59" y="4321362"/>
            <a:ext cx="815837" cy="113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8A742D-F0C6-23BC-6099-27A0165ED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19" y="7348458"/>
            <a:ext cx="758028" cy="9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52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76228-02FF-28A9-F0D2-A897FEF23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CCBB818-5D29-17F7-74A7-5EE3836872EA}"/>
              </a:ext>
            </a:extLst>
          </p:cNvPr>
          <p:cNvSpPr txBox="1"/>
          <p:nvPr/>
        </p:nvSpPr>
        <p:spPr>
          <a:xfrm>
            <a:off x="509803" y="24268"/>
            <a:ext cx="2927058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Equipo de sujeción y carga</a:t>
            </a:r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178593B-FA63-9F3A-DD43-927E16125117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18E9969-5A35-D858-F5B6-8173D2B36715}"/>
              </a:ext>
            </a:extLst>
          </p:cNvPr>
          <p:cNvSpPr txBox="1"/>
          <p:nvPr/>
        </p:nvSpPr>
        <p:spPr>
          <a:xfrm>
            <a:off x="514350" y="910606"/>
            <a:ext cx="2313776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 err="1">
                <a:solidFill>
                  <a:srgbClr val="1F3A5F"/>
                </a:solidFill>
                <a:latin typeface="Arial"/>
                <a:cs typeface="Arial"/>
              </a:rPr>
              <a:t>Arnes</a:t>
            </a: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lang="es-AR" sz="1200" b="1" err="1">
                <a:solidFill>
                  <a:srgbClr val="1F3A5F"/>
                </a:solidFill>
                <a:latin typeface="Arial"/>
                <a:cs typeface="Arial"/>
              </a:rPr>
              <a:t>anticaida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C112CF9C-40D3-BED2-F9B2-670BC02E093F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2F1DADE8-0980-EB77-F460-FD28B10D5D96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B9B195C-096C-AD5F-473E-422F58C3B2D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EC80215D-7F2E-2912-E0CC-986A0E80E7C5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80B8EA30-AE26-64F0-2B1F-1608F3879DDA}"/>
              </a:ext>
            </a:extLst>
          </p:cNvPr>
          <p:cNvSpPr txBox="1"/>
          <p:nvPr/>
        </p:nvSpPr>
        <p:spPr>
          <a:xfrm>
            <a:off x="2019300" y="1271155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>
                <a:solidFill>
                  <a:srgbClr val="1F3A5F"/>
                </a:solidFill>
              </a:rPr>
              <a:t>SALVACAIDA DESLIZANTE DE ACERO INOXIDABLE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151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>
                <a:solidFill>
                  <a:srgbClr val="000000"/>
                </a:solidFill>
              </a:rPr>
              <a:t>Para soga de 12 a 14mm con traba y mosquetón eslabón con traba a rosca.</a:t>
            </a:r>
            <a:endParaRPr lang="es-ES"/>
          </a:p>
          <a:p>
            <a:r>
              <a:rPr lang="es-ES" sz="900"/>
              <a:t>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DAEF6760-6784-EF0C-6169-44EA2D3DB766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D7F3E47-4A0D-42D3-C242-390F84B9D37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67C755A-09E8-6A19-0040-4082E39F063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57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92EB2B19-234C-58F4-9791-CFEEF09C0126}"/>
              </a:ext>
            </a:extLst>
          </p:cNvPr>
          <p:cNvSpPr/>
          <p:nvPr/>
        </p:nvSpPr>
        <p:spPr>
          <a:xfrm>
            <a:off x="676910" y="2789123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1D23C85B-4CF7-F974-C6F5-5365E9C2856F}"/>
              </a:ext>
            </a:extLst>
          </p:cNvPr>
          <p:cNvSpPr txBox="1"/>
          <p:nvPr/>
        </p:nvSpPr>
        <p:spPr>
          <a:xfrm>
            <a:off x="662203" y="2648850"/>
            <a:ext cx="3459582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spc="-37" baseline="3472">
                <a:solidFill>
                  <a:srgbClr val="1C1C1C"/>
                </a:solidFill>
              </a:rPr>
              <a:t>Medida para soga de 12 a 14 </a:t>
            </a:r>
            <a:r>
              <a:rPr lang="es-ES" sz="1200" spc="-37" baseline="3472" err="1">
                <a:solidFill>
                  <a:srgbClr val="1C1C1C"/>
                </a:solidFill>
              </a:rPr>
              <a:t>mm.</a:t>
            </a:r>
            <a:endParaRPr lang="es-AR" sz="95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>
              <a:spcBef>
                <a:spcPts val="215"/>
              </a:spcBef>
              <a:buClr>
                <a:srgbClr val="1F3A5F"/>
              </a:buClr>
              <a:buFont typeface="Arial"/>
              <a:buChar char="•"/>
              <a:tabLst>
                <a:tab pos="215265" algn="l"/>
              </a:tabLst>
            </a:pPr>
            <a:endParaRPr lang="es-AR" sz="800">
              <a:solidFill>
                <a:srgbClr val="000000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Material acero </a:t>
            </a:r>
            <a:r>
              <a:rPr lang="es-AR" sz="1200" baseline="3472" err="1">
                <a:solidFill>
                  <a:srgbClr val="1C1C1C"/>
                </a:solidFill>
                <a:latin typeface="Arial MT"/>
                <a:cs typeface="Arial MT"/>
              </a:rPr>
              <a:t>inox</a:t>
            </a: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.</a:t>
            </a: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D49E1D30-FCC8-3C31-82A5-55C4ECD3EB3A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A3F0F8A9-9B5E-2FBF-4F38-E0D13C65A6D1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32CB7449-C4A0-27D8-8516-9DCB95F8696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5337BCD3-5D3D-EFF9-2782-B566F1BBA0E2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C6368F0D-EB11-FCE2-9408-F9A6726F511D}"/>
              </a:ext>
            </a:extLst>
          </p:cNvPr>
          <p:cNvSpPr txBox="1"/>
          <p:nvPr/>
        </p:nvSpPr>
        <p:spPr>
          <a:xfrm>
            <a:off x="2004805" y="4227820"/>
            <a:ext cx="4199890" cy="11105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300">
                <a:solidFill>
                  <a:srgbClr val="1F3A5F"/>
                </a:solidFill>
              </a:rPr>
              <a:t>DISPOSITIVO RETRÁCTIL</a:t>
            </a:r>
            <a:endParaRPr lang="en-US"/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s-AR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s-AR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s-AR" sz="850" spc="5">
                <a:solidFill>
                  <a:srgbClr val="5F6A7A"/>
                </a:solidFill>
                <a:latin typeface="Arial MT"/>
                <a:cs typeface="Arial MT"/>
              </a:rPr>
              <a:t> 152</a:t>
            </a: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5">
              <a:solidFill>
                <a:srgbClr val="5F6A7A"/>
              </a:solidFill>
              <a:latin typeface="Arial MT"/>
            </a:endParaRPr>
          </a:p>
          <a:p>
            <a:pPr marL="12700"/>
            <a:r>
              <a:rPr lang="es-AR" sz="850" spc="5">
                <a:solidFill>
                  <a:srgbClr val="5F6A7A"/>
                </a:solidFill>
              </a:rPr>
              <a:t>Equipo Retráctil de Aluminio con recuperador. Capacidad 150 Kg. Cable Acero con absorbedor y mosquetón de 25mm</a:t>
            </a:r>
            <a:endParaRPr lang="es-AR"/>
          </a:p>
          <a:p>
            <a:pPr marL="12700"/>
            <a:endParaRPr lang="es-AR" sz="850">
              <a:latin typeface="Arial MT"/>
              <a:cs typeface="Arial MT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5D6098DB-D3B5-EF26-DBDD-E48181064BD6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D26415D1-9F75-68B6-3CCF-BF135FAB9E76}"/>
              </a:ext>
            </a:extLst>
          </p:cNvPr>
          <p:cNvSpPr txBox="1"/>
          <p:nvPr/>
        </p:nvSpPr>
        <p:spPr>
          <a:xfrm>
            <a:off x="647700" y="5561987"/>
            <a:ext cx="3474085" cy="102335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 err="1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Font typeface="Arial,Sans-Serif"/>
              <a:buChar char="•"/>
              <a:tabLst>
                <a:tab pos="215265" algn="l"/>
              </a:tabLst>
            </a:pPr>
            <a:r>
              <a:rPr lang="es-ES" sz="1200" spc="-37" baseline="30000">
                <a:solidFill>
                  <a:srgbClr val="1C1C1C"/>
                </a:solidFill>
              </a:rPr>
              <a:t>Medida 10,15,20,25,30  metros.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0000">
              <a:solidFill>
                <a:srgbClr val="1C1C1C"/>
              </a:solidFill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n-US" sz="1200" baseline="3472" err="1">
                <a:latin typeface="Arial MT"/>
                <a:cs typeface="Arial MT"/>
              </a:rPr>
              <a:t>Incluye</a:t>
            </a:r>
            <a:r>
              <a:rPr lang="en-US" sz="1200" baseline="3472">
                <a:latin typeface="Arial MT"/>
                <a:cs typeface="Arial MT"/>
              </a:rPr>
              <a:t> </a:t>
            </a:r>
            <a:r>
              <a:rPr lang="en-US" sz="1200" baseline="3472" err="1">
                <a:latin typeface="Arial MT"/>
                <a:cs typeface="Arial MT"/>
              </a:rPr>
              <a:t>mosqueton</a:t>
            </a:r>
            <a:r>
              <a:rPr lang="en-US" sz="1200" baseline="3472">
                <a:latin typeface="Arial MT"/>
                <a:cs typeface="Arial MT"/>
              </a:rPr>
              <a:t>.</a:t>
            </a: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DC372A-8968-77BC-4C73-CDCAFD27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69" y="4327309"/>
            <a:ext cx="818450" cy="1132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64CB0-F5E8-982E-7502-7DCA2A845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18" y="1467064"/>
            <a:ext cx="1017767" cy="102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61481-73F1-FE28-87C9-BA26712C5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21" y="4360886"/>
            <a:ext cx="922996" cy="11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86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831AE-1239-F0FF-235A-05C59675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B8528E5-436A-520D-80BF-855E712C0252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Elementos de Contención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0E052B2-517F-38E8-0501-7296266BC1E0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012FE59-EAB9-778E-B1AA-70DB3F768A7F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Recipientes contenedores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27BE38B5-85D2-A68F-61D9-3E303923906B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8EAE7DC9-E937-2411-276C-2BD692EF4DBA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CD254AA-6D61-69B8-ACB6-F236D54156D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6FCD24DC-5F6B-BEC6-A8FF-EE67314B9CA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B36B31F4-C781-EFA7-C7F6-631F8EFBF532}"/>
              </a:ext>
            </a:extLst>
          </p:cNvPr>
          <p:cNvSpPr txBox="1"/>
          <p:nvPr/>
        </p:nvSpPr>
        <p:spPr>
          <a:xfrm>
            <a:off x="2019300" y="1271155"/>
            <a:ext cx="4199890" cy="112594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Bandeja Antiderrame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TEXO SOLUTIONS GROUP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153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/>
              <a:t>Bandeja de lona de PVC con bordes semirrígidos de gomaespuma de alta densidad, portátiles, compactas y de rápido armado para contención de derrames de hidrocarburos, permitiendo un control eficaz de los mismos..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4A38D63-342B-BC50-772A-437A006CA888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FFF7DEC-9EBC-003B-2429-49B25C0E149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3BE36C53-A997-8C28-F840-6B9A267E086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58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2D52325C-7273-090D-53E4-71DF2525B843}"/>
              </a:ext>
            </a:extLst>
          </p:cNvPr>
          <p:cNvSpPr/>
          <p:nvPr/>
        </p:nvSpPr>
        <p:spPr>
          <a:xfrm>
            <a:off x="671132" y="2720768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6BEE0207-994E-9E95-8178-07CDB93F917D}"/>
              </a:ext>
            </a:extLst>
          </p:cNvPr>
          <p:cNvSpPr txBox="1"/>
          <p:nvPr/>
        </p:nvSpPr>
        <p:spPr>
          <a:xfrm>
            <a:off x="647700" y="2518102"/>
            <a:ext cx="3474085" cy="106695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</a:rPr>
              <a:t>Contención: 120L a 4000L</a:t>
            </a:r>
          </a:p>
          <a:p>
            <a:pPr marL="88901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AR"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Colores Según Stock.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79EFD62C-E899-D569-0350-E0D86E267F79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B5C04EAC-A89D-B667-DC22-8B328A38254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CD5F8FBB-8FD8-75C2-1FD5-A1DAF0B0F39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F09908DC-A965-CFE4-D221-72976F38BB80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337E88BF-976E-56E9-E042-CEFB73180D90}"/>
              </a:ext>
            </a:extLst>
          </p:cNvPr>
          <p:cNvSpPr txBox="1"/>
          <p:nvPr/>
        </p:nvSpPr>
        <p:spPr>
          <a:xfrm>
            <a:off x="2004805" y="4227820"/>
            <a:ext cx="4199890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Pallet Antiderrame</a:t>
            </a: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/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ECO WAY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154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Para 2 Tambores De 200 </a:t>
            </a:r>
            <a:r>
              <a:rPr lang="es-ES" sz="900" err="1"/>
              <a:t>Lts</a:t>
            </a:r>
            <a:endParaRPr lang="es-AR" sz="900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0A70460C-486B-5C24-132F-0C37A9CF99B8}"/>
              </a:ext>
            </a:extLst>
          </p:cNvPr>
          <p:cNvSpPr/>
          <p:nvPr/>
        </p:nvSpPr>
        <p:spPr>
          <a:xfrm>
            <a:off x="647700" y="5727700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2CA66B29-CB65-256B-70FE-3C2284EB7DEA}"/>
              </a:ext>
            </a:extLst>
          </p:cNvPr>
          <p:cNvSpPr txBox="1"/>
          <p:nvPr/>
        </p:nvSpPr>
        <p:spPr>
          <a:xfrm>
            <a:off x="647700" y="5561987"/>
            <a:ext cx="3474085" cy="97719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</a:rPr>
              <a:t>Carga Máxima 600 </a:t>
            </a:r>
            <a:r>
              <a:rPr lang="es-AR" sz="1200" spc="-37" baseline="30000" err="1">
                <a:solidFill>
                  <a:srgbClr val="1C1C1C"/>
                </a:solidFill>
              </a:rPr>
              <a:t>Kgs</a:t>
            </a:r>
            <a:r>
              <a:rPr lang="es-AR" sz="1200" spc="-37" baseline="30000">
                <a:solidFill>
                  <a:srgbClr val="1C1C1C"/>
                </a:solidFill>
              </a:rPr>
              <a:t>.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Capacidad De Contención 230 </a:t>
            </a:r>
            <a:r>
              <a:rPr lang="es-ES" sz="1200" baseline="3472" err="1">
                <a:solidFill>
                  <a:srgbClr val="1C1C1C"/>
                </a:solidFill>
                <a:latin typeface="Arial MT"/>
                <a:cs typeface="Arial MT"/>
              </a:rPr>
              <a:t>Lts</a:t>
            </a: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.</a:t>
            </a: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7F2AE010-58D6-07A1-DB78-6E6208CF805D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005611C8-4823-8F13-B8CC-77ACBCF1909B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80F85F58-DA56-E9B2-FA05-238DDAAC4D6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7FEABAD4-ACF8-3C78-8B2B-E5E142B4CA2B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E8FC58BC-B559-DC3C-3D7C-67468AF2E65B}"/>
              </a:ext>
            </a:extLst>
          </p:cNvPr>
          <p:cNvSpPr txBox="1"/>
          <p:nvPr/>
        </p:nvSpPr>
        <p:spPr>
          <a:xfrm>
            <a:off x="2019300" y="7190199"/>
            <a:ext cx="4199890" cy="9797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Bandeja de Contención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ECO WAY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155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Bandejas Altamente Resistentes De V. Medidas P/ Almacenaje De Botellas.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29A683AD-CEB8-228D-899C-F90DA7B2BE7A}"/>
              </a:ext>
            </a:extLst>
          </p:cNvPr>
          <p:cNvSpPr/>
          <p:nvPr/>
        </p:nvSpPr>
        <p:spPr>
          <a:xfrm>
            <a:off x="647700" y="8662302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8538D337-62E1-6B47-78A3-9E57180CA546}"/>
              </a:ext>
            </a:extLst>
          </p:cNvPr>
          <p:cNvSpPr txBox="1"/>
          <p:nvPr/>
        </p:nvSpPr>
        <p:spPr>
          <a:xfrm>
            <a:off x="647700" y="8524366"/>
            <a:ext cx="3474085" cy="9977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Capacidad de contención: 26 L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87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AR" sz="1200" baseline="3472">
              <a:solidFill>
                <a:srgbClr val="000000"/>
              </a:solidFill>
              <a:latin typeface="Arial MT"/>
            </a:endParaRP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65D5B0-D008-122B-4CAF-44B86247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2" y="1457231"/>
            <a:ext cx="1021927" cy="102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8F13D6A5-0302-6BCE-7B7E-5CF0947CEC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4EE6CD3-A025-3891-A22F-DD8DF7C82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2" y="4388759"/>
            <a:ext cx="993848" cy="99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ndeja De Contención | 26 Lts - Bandejas Altamente Resistentes De V. Medidas P/ Almacenaje De Botellas.">
            <a:extLst>
              <a:ext uri="{FF2B5EF4-FFF2-40B4-BE49-F238E27FC236}">
                <a16:creationId xmlns:a16="http://schemas.microsoft.com/office/drawing/2014/main" id="{535DAD45-BDC2-8A23-AA7A-C564FAF7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5" y="7357255"/>
            <a:ext cx="997495" cy="9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902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D1570-34CB-E8AF-E86E-C8E92350F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8DD6FA3-6F99-047D-6B0D-0B0193097A88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Contención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1395B03-45DD-1147-631B-87F0F63A228F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CB42C4E-CC63-FF65-9F44-AAF7609F73BF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Recipientes contenedores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02368109-6A79-3FBE-61AB-03360E6E8DF3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490E279-75C5-9FB3-F40D-C732AFDA683A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54A62876-42D8-539C-C975-79540604022E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BD2DC82A-D100-9592-A47F-67FA878A073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CB54B378-7B15-81F0-7F16-65B296BF91B8}"/>
              </a:ext>
            </a:extLst>
          </p:cNvPr>
          <p:cNvSpPr txBox="1"/>
          <p:nvPr/>
        </p:nvSpPr>
        <p:spPr>
          <a:xfrm>
            <a:off x="2019300" y="1271155"/>
            <a:ext cx="4199890" cy="67197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Recipiente Para Residuos Inflamables</a:t>
            </a:r>
          </a:p>
          <a:p>
            <a:pPr marL="12700">
              <a:spcBef>
                <a:spcPts val="100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ECO WAY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156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3E109ED-05F8-613E-ACA3-107D47504AF9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EA7E5C0-3082-A1F8-F9FD-E6469680C6E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25F91176-4183-7623-DB11-EBFE0647262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59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F80794CC-6863-86A8-7EB7-B671562D69CE}"/>
              </a:ext>
            </a:extLst>
          </p:cNvPr>
          <p:cNvSpPr/>
          <p:nvPr/>
        </p:nvSpPr>
        <p:spPr>
          <a:xfrm>
            <a:off x="671132" y="2720768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3FC2B463-1CE0-50DC-00AC-4583217FE90B}"/>
              </a:ext>
            </a:extLst>
          </p:cNvPr>
          <p:cNvSpPr txBox="1"/>
          <p:nvPr/>
        </p:nvSpPr>
        <p:spPr>
          <a:xfrm>
            <a:off x="647700" y="2518102"/>
            <a:ext cx="3474085" cy="106695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</a:rPr>
              <a:t>Medidas: Alto: 815 mm x Ancho: 510mm x Profundidad: 515 mm</a:t>
            </a: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Capacidad: 100 L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3F90206-A717-752F-6F9A-492E7F94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91" y="1381747"/>
            <a:ext cx="721693" cy="11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1771650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Ocular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10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335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7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Ocular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10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5300" y="1186967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639643"/>
              <a:ext cx="1054100" cy="61401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2950" y="1288249"/>
            <a:ext cx="326390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Anteojo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Libus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Argon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Elite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Transparente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HC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Libus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10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Anteojo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Argon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Elite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tratamiento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hard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coating.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4050" y="2818917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1350" y="2568993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Modelo: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Argon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Elite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Transparente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Tratamiento:</a:t>
            </a:r>
            <a:r>
              <a:rPr sz="1200" spc="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Hard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Coat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Resistencia: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Rayaduras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</a:t>
            </a:fld>
            <a:endParaRPr spc="-25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23C5E-E866-444E-1791-3C2705ECE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43B0CA27-3C80-31C5-BC25-7C2300959E38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B536A6CB-98D0-067F-99F2-7CF10AF05BD1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Contención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4B6488A-CD1B-855F-0A01-F28E11BA0090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ECA553E-907B-26EB-45AB-17F5FEBD7BE7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Absorbentes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DD42303E-3C1C-717A-5E9F-8E8E0D17CB18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EB7790D6-E7BF-E792-F8FD-5B58FB8B5871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842F78F-87A6-BC53-6A1F-D5CA775D7B7B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8A8EBCE9-D8F1-ACDC-37C8-0141EB6D2EE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E7C205A3-B379-C911-D3A5-1FFE2F179C09}"/>
              </a:ext>
            </a:extLst>
          </p:cNvPr>
          <p:cNvSpPr txBox="1"/>
          <p:nvPr/>
        </p:nvSpPr>
        <p:spPr>
          <a:xfrm>
            <a:off x="2019300" y="1271155"/>
            <a:ext cx="4199890" cy="12259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LOOSE FIBER</a:t>
            </a:r>
            <a:r>
              <a:rPr lang="es-AR" sz="1250">
                <a:latin typeface="Arial"/>
                <a:cs typeface="Arial"/>
              </a:rPr>
              <a:t> </a:t>
            </a:r>
          </a:p>
          <a:p>
            <a:pPr marL="12700">
              <a:spcBef>
                <a:spcPts val="100"/>
              </a:spcBef>
            </a:pPr>
            <a:endParaRPr sz="1250">
              <a:latin typeface="Arial"/>
              <a:cs typeface="Arial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CRUNCH OIL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157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/>
              <a:t>Es una fibra natural que se emplea directamente sobre la zona afectada con hidrocarburo. El producto es sumamente versátil para el control de derrames y su aplicación se extiende a todas las actividades industriales y comerciales que tengan la potencialidad de experimentar una fuga de hidrocarburos.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54B4DC5C-00D7-BC34-8555-27CA6F25E3B6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56377E3-271F-FEB3-BCA0-B312859DF65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30A61F7-473C-C0DF-289B-15BDDFF1914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60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47F64700-6B74-E3CA-1408-8660F858D591}"/>
              </a:ext>
            </a:extLst>
          </p:cNvPr>
          <p:cNvSpPr/>
          <p:nvPr/>
        </p:nvSpPr>
        <p:spPr>
          <a:xfrm>
            <a:off x="671132" y="2720768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324EF0F7-6907-ADDF-DC90-832384902C4E}"/>
              </a:ext>
            </a:extLst>
          </p:cNvPr>
          <p:cNvSpPr txBox="1"/>
          <p:nvPr/>
        </p:nvSpPr>
        <p:spPr>
          <a:xfrm>
            <a:off x="647700" y="2518102"/>
            <a:ext cx="3474085" cy="112594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</a:rPr>
              <a:t>Peso: 1kg, 6kg, 12kg, 200kg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Absorción: 7L/kg (aprox.)</a:t>
            </a:r>
            <a:endParaRPr lang="es-AR" sz="1200" baseline="3472">
              <a:solidFill>
                <a:srgbClr val="000000"/>
              </a:solidFill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6EADF1DC-B73E-B37E-FBC7-981CB617F922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9DAFEFD2-48BC-13A8-A746-AD22099140C8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2606768E-A7E6-4946-C0ED-2A7A1CF4C01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5C7D27C8-8DFE-CE64-508C-2BE00C0A2162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8DBB75E8-DA5C-5696-DBAF-7EF70B903D29}"/>
              </a:ext>
            </a:extLst>
          </p:cNvPr>
          <p:cNvSpPr txBox="1"/>
          <p:nvPr/>
        </p:nvSpPr>
        <p:spPr>
          <a:xfrm>
            <a:off x="2004805" y="4227820"/>
            <a:ext cx="4199890" cy="114390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Pillow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 Para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Quimicos</a:t>
            </a:r>
            <a:endParaRPr sz="1250">
              <a:latin typeface="Arial"/>
              <a:cs typeface="Arial"/>
            </a:endParaRPr>
          </a:p>
          <a:p>
            <a:pPr marL="12700"/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CRUNCH OIL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158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Es utilizado para el control de pérdidas y fugas de fluidos, especialmente ácidos, bases y líquidos desconocidos. Posee una cara impermeable que evita que los fluidos atraviesen la almohadilla</a:t>
            </a:r>
            <a:endParaRPr lang="es-AR" sz="900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E4655278-7680-80AE-F247-CAA5CE78C24B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C255DF26-A0B2-067F-9E85-16A88E1DB93D}"/>
              </a:ext>
            </a:extLst>
          </p:cNvPr>
          <p:cNvSpPr txBox="1"/>
          <p:nvPr/>
        </p:nvSpPr>
        <p:spPr>
          <a:xfrm>
            <a:off x="647700" y="5561987"/>
            <a:ext cx="3474085" cy="11003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</a:rPr>
              <a:t>Peso: 2kg</a:t>
            </a: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Capacidad De Contención 230 </a:t>
            </a:r>
            <a:r>
              <a:rPr lang="es-ES" sz="1200" baseline="3472" err="1">
                <a:solidFill>
                  <a:srgbClr val="1C1C1C"/>
                </a:solidFill>
                <a:latin typeface="Arial MT"/>
                <a:cs typeface="Arial MT"/>
              </a:rPr>
              <a:t>Lts</a:t>
            </a: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.</a:t>
            </a: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60985" indent="-171450">
              <a:spcBef>
                <a:spcPts val="5"/>
              </a:spcBef>
              <a:buClr>
                <a:srgbClr val="1F3A5F"/>
              </a:buClr>
              <a:buSzPct val="112500"/>
              <a:buFont typeface="Arial" panose="020B0604020202020204" pitchFamily="34" charset="0"/>
              <a:buChar char="•"/>
              <a:tabLst>
                <a:tab pos="215265" algn="l"/>
              </a:tabLst>
            </a:pP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Adsorción: 2L</a:t>
            </a: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662FBA49-5653-BDCF-D9D6-3D6CEA5688E3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C54F3274-1695-4D1C-BB60-44CD3B8ECAD6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1C64A53C-E304-1BD0-0C96-61E6282349A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ACB88F5E-EB32-0490-44B3-41E8B9CC7A25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9DB45829-9F7B-2610-542F-BAC6EFD6FB2A}"/>
              </a:ext>
            </a:extLst>
          </p:cNvPr>
          <p:cNvSpPr txBox="1"/>
          <p:nvPr/>
        </p:nvSpPr>
        <p:spPr>
          <a:xfrm>
            <a:off x="2019300" y="7190199"/>
            <a:ext cx="4199890" cy="12567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Adsorbente Para Químicos</a:t>
            </a:r>
            <a:endParaRPr lang="es-ES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>
                <a:latin typeface="Arial"/>
                <a:cs typeface="Arial"/>
              </a:rPr>
              <a:t> </a:t>
            </a:r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CRUNCH OIL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159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Adsorbente volcánico que posee la propiedad de absorber todos los líquidos, pero específicamente líquidos agresivos como ácidos, bases y sustancias desconocidas. Gran neutralizante de olores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428B36B7-9912-2374-C4C7-6B70B058E93C}"/>
              </a:ext>
            </a:extLst>
          </p:cNvPr>
          <p:cNvSpPr/>
          <p:nvPr/>
        </p:nvSpPr>
        <p:spPr>
          <a:xfrm>
            <a:off x="647700" y="8662302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83C79D3B-52F3-D5D2-C223-F03E9EDC5089}"/>
              </a:ext>
            </a:extLst>
          </p:cNvPr>
          <p:cNvSpPr txBox="1"/>
          <p:nvPr/>
        </p:nvSpPr>
        <p:spPr>
          <a:xfrm>
            <a:off x="647700" y="8524366"/>
            <a:ext cx="3474085" cy="11208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Peso: 10 kg</a:t>
            </a: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87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AR" sz="1200" baseline="3472">
              <a:solidFill>
                <a:srgbClr val="000000"/>
              </a:solidFill>
              <a:latin typeface="Arial MT"/>
            </a:endParaRPr>
          </a:p>
          <a:p>
            <a:pPr marL="260350" indent="-1714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15265" algn="l"/>
              </a:tabLst>
            </a:pPr>
            <a:r>
              <a:rPr lang="es-ES" sz="1200" baseline="3472">
                <a:solidFill>
                  <a:srgbClr val="1C1C1C"/>
                </a:solidFill>
                <a:latin typeface="Arial MT"/>
                <a:cs typeface="Arial MT"/>
              </a:rPr>
              <a:t>Adsorción: 1L/kg</a:t>
            </a: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58FDD05-B467-DD08-2112-B5A7F68C4F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F1256DB-8C93-A7DC-FF01-7C62AB941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15" y="1519404"/>
            <a:ext cx="1007315" cy="7876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3509F98-1F93-84AE-1BA6-AF0B2F3C9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00" y="4589464"/>
            <a:ext cx="1020710" cy="59814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075384D-6D4A-BB09-E2C1-FA7447F9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45" y="7421938"/>
            <a:ext cx="923630" cy="8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7B97-56E8-A5CB-9FF4-F288FF276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C1B6C78B-BC09-049B-2A0D-9651C4BA8776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F49A6693-E500-879B-21EB-5358ADAA2252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Herramientas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080D843-B713-1469-9279-5FABBFD7BE04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FCB410A-F452-E38A-FFEF-B027F677842A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Manuales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ED66F4EA-5968-AE07-A55F-5094A1E01E66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A616A4DF-76F5-6B1D-30C0-ACCAE87F2517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7DE2F103-4468-DF6E-BD6E-1137FA8270CA}"/>
                </a:ext>
              </a:extLst>
            </p:cNvPr>
            <p:cNvSpPr/>
            <p:nvPr/>
          </p:nvSpPr>
          <p:spPr>
            <a:xfrm>
              <a:off x="660400" y="4343400"/>
              <a:ext cx="1206500" cy="1108766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291050E2-0A9F-B2E8-230F-6A1CD4ACFD6A}"/>
                </a:ext>
              </a:extLst>
            </p:cNvPr>
            <p:cNvSpPr/>
            <p:nvPr/>
          </p:nvSpPr>
          <p:spPr>
            <a:xfrm>
              <a:off x="660400" y="4343400"/>
              <a:ext cx="1206500" cy="1088325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C21C59A2-E07B-5AE4-00BB-C7763DB54126}"/>
              </a:ext>
            </a:extLst>
          </p:cNvPr>
          <p:cNvSpPr txBox="1"/>
          <p:nvPr/>
        </p:nvSpPr>
        <p:spPr>
          <a:xfrm>
            <a:off x="2019300" y="1271155"/>
            <a:ext cx="4199890" cy="102079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PINZA MULTIFIX BAHCO 221 D</a:t>
            </a:r>
            <a:endParaRPr sz="1250">
              <a:latin typeface="Arial"/>
              <a:cs typeface="Arial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160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/>
              <a:t>Acabado: Fosfatados, tratamiento anticorrosión, mangos recubiertos de plástico para un mayor confort en el agarre.</a:t>
            </a:r>
          </a:p>
          <a:p>
            <a:r>
              <a:rPr lang="es-ES" sz="900"/>
              <a:t>Forma: las mordazas permanecen paralelas en todas las posiciones, incluso máxima apertura.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FD31D3F0-67A2-2F64-6B70-6FAD512D1055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A547FAA-F43B-5B87-E970-F3399C35916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D1AEC755-3C65-21E5-8CA6-8A645FBF42F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61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51D41AB7-1952-3503-749F-0C0664E52B31}"/>
              </a:ext>
            </a:extLst>
          </p:cNvPr>
          <p:cNvSpPr/>
          <p:nvPr/>
        </p:nvSpPr>
        <p:spPr>
          <a:xfrm>
            <a:off x="647700" y="2712627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90F2B619-A39B-E271-06E8-1D54E297B3C8}"/>
              </a:ext>
            </a:extLst>
          </p:cNvPr>
          <p:cNvSpPr txBox="1"/>
          <p:nvPr/>
        </p:nvSpPr>
        <p:spPr>
          <a:xfrm>
            <a:off x="647700" y="2518102"/>
            <a:ext cx="3474085" cy="100283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Modelo: 221 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FB7AB10D-3812-E638-644F-5D3646E3103E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1A2A1CEB-0FF9-484C-45D4-60CF2353B01D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FA2C15EE-AC63-5174-8AC9-EE55E93667F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B3F399E7-77F1-E93E-894A-4C04A8749ED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53F99348-3DE6-7107-3D22-821B835EEA66}"/>
              </a:ext>
            </a:extLst>
          </p:cNvPr>
          <p:cNvSpPr txBox="1"/>
          <p:nvPr/>
        </p:nvSpPr>
        <p:spPr>
          <a:xfrm>
            <a:off x="2004805" y="4227820"/>
            <a:ext cx="4199890" cy="101309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PINZA POLYGRIP BAHCO MOD. 8224 A</a:t>
            </a:r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161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Material: Acero CROMO VANADIO. Mordazas paralelas especialmente templadas. Una superficie termoplástica sobre un núcleo de polipropileno, que proporciona un mejor agarre.</a:t>
            </a: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1962F1D4-181A-5052-62A8-1EFEC6ADE6AB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0C615B34-A51F-22DD-C72E-0FC7D71C6EB0}"/>
              </a:ext>
            </a:extLst>
          </p:cNvPr>
          <p:cNvSpPr txBox="1"/>
          <p:nvPr/>
        </p:nvSpPr>
        <p:spPr>
          <a:xfrm>
            <a:off x="647700" y="5561987"/>
            <a:ext cx="3474085" cy="85408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8224 A</a:t>
            </a: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BFDD16E5-96E1-B036-88E1-601F6E58A571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2802F3C3-C0E7-165F-91F0-7DE011CFB050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020AD8C3-6366-A5BC-798A-9BF90C7986B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CE6B1EDC-8180-1936-5453-E3E8384C95C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C3CCCB18-4F8E-4BD6-F2EA-CA80C58F4985}"/>
              </a:ext>
            </a:extLst>
          </p:cNvPr>
          <p:cNvSpPr txBox="1"/>
          <p:nvPr/>
        </p:nvSpPr>
        <p:spPr>
          <a:xfrm>
            <a:off x="2019300" y="7190199"/>
            <a:ext cx="4564380" cy="114390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AR" sz="1250" b="1">
                <a:solidFill>
                  <a:srgbClr val="1F3A5F"/>
                </a:solidFill>
                <a:latin typeface="Arial"/>
                <a:cs typeface="Arial"/>
              </a:rPr>
              <a:t>PINZA PUNTA SEMI-REDONDA RECTA BAHCO 2470G-160 </a:t>
            </a:r>
          </a:p>
          <a:p>
            <a:pPr marL="12700"/>
            <a:endParaRPr lang="en-US" sz="85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162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Aplicación: Las puntas proporcionan un buen agarre y una mejor accesibilidad mejorada en espacios reducidos. Filos de corte agudos, para cortar materiales blandos, tales como alambre de cobre y alambre aislado de plástico.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60E079BC-12CB-E746-04BA-531DC45866DF}"/>
              </a:ext>
            </a:extLst>
          </p:cNvPr>
          <p:cNvSpPr/>
          <p:nvPr/>
        </p:nvSpPr>
        <p:spPr>
          <a:xfrm>
            <a:off x="647700" y="8662302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CD0419C-23B1-16AC-2323-DA31FD964531}"/>
              </a:ext>
            </a:extLst>
          </p:cNvPr>
          <p:cNvSpPr txBox="1"/>
          <p:nvPr/>
        </p:nvSpPr>
        <p:spPr>
          <a:xfrm>
            <a:off x="647700" y="8524366"/>
            <a:ext cx="3474085" cy="5206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baseline="3472">
                <a:solidFill>
                  <a:srgbClr val="1C1C1C"/>
                </a:solidFill>
                <a:latin typeface="Arial MT"/>
                <a:cs typeface="Arial MT"/>
              </a:rPr>
              <a:t>Modelo: 2470G-160</a:t>
            </a:r>
          </a:p>
          <a:p>
            <a:pPr marL="88900">
              <a:spcBef>
                <a:spcPts val="5"/>
              </a:spcBef>
              <a:tabLst>
                <a:tab pos="215265" algn="l"/>
              </a:tabLst>
            </a:pPr>
            <a:endParaRPr lang="es-AR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84088EE8-8378-7F64-142F-70918038B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66A637-7FC5-6C7F-F8A9-FF6D1633D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00" y="1632696"/>
            <a:ext cx="991510" cy="51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B59DF2-4FE9-D8A8-1850-54814E2B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00" y="4728230"/>
            <a:ext cx="991510" cy="3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6F5ACE-FB75-7415-97A3-0B3D745D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0" y="7416027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574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DDD41-A623-DF9E-1FEA-5F1C1C638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BB734C16-35BD-EE87-60FA-6240E5512CD5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A4EEC2D7-8881-DE79-C3DF-909B83A5DE25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Herramientas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2B85D80-2839-7A01-CD81-B167A9DE9B4F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1B441D3-C1FD-EBE7-9C0B-E30FD16C6C6E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Manuales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3EDECEF9-1A90-8C38-6FF2-14039B7B1D88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0E1CDE5-6F82-8542-0C4E-36D3F9BE3C24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383D80F1-3CEB-78EB-5AF2-534B83F00058}"/>
                </a:ext>
              </a:extLst>
            </p:cNvPr>
            <p:cNvSpPr/>
            <p:nvPr/>
          </p:nvSpPr>
          <p:spPr>
            <a:xfrm>
              <a:off x="660400" y="4343400"/>
              <a:ext cx="1206500" cy="1108766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CC1F51D2-3BC9-D900-03A8-511EAFF2D12A}"/>
                </a:ext>
              </a:extLst>
            </p:cNvPr>
            <p:cNvSpPr/>
            <p:nvPr/>
          </p:nvSpPr>
          <p:spPr>
            <a:xfrm>
              <a:off x="660400" y="4343400"/>
              <a:ext cx="1206500" cy="1088325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928DBEC0-3794-6A33-9C12-53777751579A}"/>
              </a:ext>
            </a:extLst>
          </p:cNvPr>
          <p:cNvSpPr txBox="1"/>
          <p:nvPr/>
        </p:nvSpPr>
        <p:spPr>
          <a:xfrm>
            <a:off x="2019300" y="1271155"/>
            <a:ext cx="4199890" cy="82330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PINZA UNIVERSAL BAHCO 2678G-160</a:t>
            </a:r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163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/>
              <a:t>Usos: Multiuso, para corte de alambre endurecido.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9A61325-C9DA-6CDA-04ED-1C3FD88DABC9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32F564CA-3F67-40C0-A4F1-CD5AF599840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BD74246-3591-E493-CD33-4F6277BC5EF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62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7A12CBE4-CC40-BB35-D604-BD7F3C33CFAA}"/>
              </a:ext>
            </a:extLst>
          </p:cNvPr>
          <p:cNvSpPr/>
          <p:nvPr/>
        </p:nvSpPr>
        <p:spPr>
          <a:xfrm>
            <a:off x="647700" y="2712627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7DE4B1DF-0A01-A26D-5595-A6B7CA660280}"/>
              </a:ext>
            </a:extLst>
          </p:cNvPr>
          <p:cNvSpPr txBox="1"/>
          <p:nvPr/>
        </p:nvSpPr>
        <p:spPr>
          <a:xfrm>
            <a:off x="647700" y="2518102"/>
            <a:ext cx="3474085" cy="100283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Modelo: 2678G-160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0F98E905-2D85-E574-F781-E6784AFA1122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34DFC7DE-BCE9-3472-FA10-4AB5F9230056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2BBA7702-B2B8-DC8E-F6FD-A367D97FD12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33653D1D-678B-620F-EE12-3D3DF69424B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48264C1D-BBB2-A28C-3D5A-C8FBB901E970}"/>
              </a:ext>
            </a:extLst>
          </p:cNvPr>
          <p:cNvSpPr txBox="1"/>
          <p:nvPr/>
        </p:nvSpPr>
        <p:spPr>
          <a:xfrm>
            <a:off x="2004804" y="4227820"/>
            <a:ext cx="4921571" cy="10259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ALICATE CORTE OBLICUO BAHCO - 2101G-160IP CORTE DIAG.</a:t>
            </a:r>
          </a:p>
          <a:p>
            <a:pPr marL="12700">
              <a:spcBef>
                <a:spcPts val="100"/>
              </a:spcBef>
            </a:pPr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164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Material: con mangos de dos componentes tipo "ERGO", muy ergonómicos lo que asegura gran comodidad de trabajo a la hora de agarrar y por gran superficie de contacto con la palma de mano</a:t>
            </a: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507344CD-4580-82A8-F16C-CAD2F9EBB6E4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6F3BB905-02AF-DB16-6EBD-4E5D572227E5}"/>
              </a:ext>
            </a:extLst>
          </p:cNvPr>
          <p:cNvSpPr txBox="1"/>
          <p:nvPr/>
        </p:nvSpPr>
        <p:spPr>
          <a:xfrm>
            <a:off x="647700" y="5561987"/>
            <a:ext cx="3474085" cy="85408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2101G-160IP CORTE DIAG.</a:t>
            </a: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4C99F7CE-FC91-9C18-2B5C-74CE9619A8CC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4AF346E4-24D7-F393-BD5E-839CECDA1F3D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924D0580-1C22-852B-6891-E6793BFFAF0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4F5C85CF-0EF9-D604-58E1-64303D591BCE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C775033B-C20C-4725-44EA-8EBB531067F6}"/>
              </a:ext>
            </a:extLst>
          </p:cNvPr>
          <p:cNvSpPr txBox="1"/>
          <p:nvPr/>
        </p:nvSpPr>
        <p:spPr>
          <a:xfrm>
            <a:off x="2019300" y="7190199"/>
            <a:ext cx="4564380" cy="11105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JUEGO DE DESTORNILLADORES BAHCO 6 PIEZAS MAS ORGANIZADOR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lang="en-US" sz="85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165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Cantidad de Piezas: 6 + Organizador.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776A4648-ECC3-16D4-AB26-012DADB1667F}"/>
              </a:ext>
            </a:extLst>
          </p:cNvPr>
          <p:cNvSpPr/>
          <p:nvPr/>
        </p:nvSpPr>
        <p:spPr>
          <a:xfrm>
            <a:off x="647065" y="8645203"/>
            <a:ext cx="6165850" cy="111056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C40B27CB-5150-C159-F22F-452EBD097474}"/>
              </a:ext>
            </a:extLst>
          </p:cNvPr>
          <p:cNvSpPr txBox="1"/>
          <p:nvPr/>
        </p:nvSpPr>
        <p:spPr>
          <a:xfrm>
            <a:off x="647700" y="8524366"/>
            <a:ext cx="3474085" cy="160300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50">
              <a:latin typeface="Arial"/>
              <a:cs typeface="Arial"/>
            </a:endParaRPr>
          </a:p>
          <a:p>
            <a:pPr marL="171450" indent="-171450" fontAlgn="base">
              <a:buFontTx/>
              <a:buChar char="-"/>
            </a:pP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Destornillador punta plana 4 x 75 (3230-75)</a:t>
            </a:r>
          </a:p>
          <a:p>
            <a:pPr marL="171450" indent="-171450" fontAlgn="base">
              <a:buFontTx/>
              <a:buChar char="-"/>
            </a:pP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Destornillador punta plana 4 x 100 (3240-125)</a:t>
            </a:r>
          </a:p>
          <a:p>
            <a:pPr marL="171450" indent="-171450" fontAlgn="base">
              <a:buFontTx/>
              <a:buChar char="-"/>
            </a:pP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Destornillador punta plana 5.5 x 125 (3155-125)</a:t>
            </a:r>
          </a:p>
          <a:p>
            <a:pPr marL="171450" indent="-171450" fontAlgn="base">
              <a:buFontTx/>
              <a:buChar char="-"/>
            </a:pP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Destornillador punta plana 6.5 x 150 (3165-150)</a:t>
            </a:r>
          </a:p>
          <a:p>
            <a:pPr marL="171450" indent="-171450" fontAlgn="base">
              <a:buFontTx/>
              <a:buChar char="-"/>
            </a:pP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Destornillador punta </a:t>
            </a:r>
            <a:r>
              <a:rPr lang="es-ES" sz="1200" spc="-37" baseline="30000" err="1">
                <a:solidFill>
                  <a:srgbClr val="1C1C1C"/>
                </a:solidFill>
                <a:latin typeface="Arial MT"/>
              </a:rPr>
              <a:t>phillips</a:t>
            </a: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 1.0 x 100 (3301-100)</a:t>
            </a:r>
          </a:p>
          <a:p>
            <a:pPr marL="171450" indent="-171450" fontAlgn="base">
              <a:buFontTx/>
              <a:buChar char="-"/>
            </a:pP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Destornillador punta </a:t>
            </a:r>
            <a:r>
              <a:rPr lang="es-ES" sz="1200" spc="-37" baseline="30000" err="1">
                <a:solidFill>
                  <a:srgbClr val="1C1C1C"/>
                </a:solidFill>
                <a:latin typeface="Arial MT"/>
              </a:rPr>
              <a:t>phillips</a:t>
            </a: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 2.0 x 150 (3302-150)</a:t>
            </a:r>
          </a:p>
          <a:p>
            <a:pPr marL="171450" indent="-171450" fontAlgn="base">
              <a:buFontTx/>
              <a:buChar char="-"/>
            </a:pPr>
            <a:r>
              <a:rPr lang="es-ES" sz="1200" spc="-37" baseline="30000">
                <a:solidFill>
                  <a:srgbClr val="1C1C1C"/>
                </a:solidFill>
                <a:latin typeface="Arial MT"/>
              </a:rPr>
              <a:t>Organizador.</a:t>
            </a:r>
          </a:p>
          <a:p>
            <a:pPr fontAlgn="base"/>
            <a:r>
              <a:rPr lang="es-ES" sz="1200"/>
              <a:t> 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DC01EE-FA54-8AE0-7A81-9CE7662E7C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40444C-70C2-2A27-9175-07A13594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3" y="1694099"/>
            <a:ext cx="991717" cy="36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00E55D3-F9FA-B644-1909-9CC73A35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3" y="7470495"/>
            <a:ext cx="961477" cy="7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BF94340-EC70-BCC2-1744-F005E043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5" y="4423095"/>
            <a:ext cx="952507" cy="9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249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D9038-6CBC-1435-B271-EE2D9102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4F3C39F2-F5CF-B25A-B9BD-C4C102CBA879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B817ED5C-A7BF-FCDD-1A23-FA7D7177E4BF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Herramientas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C7258B3-1823-9D4B-0874-8CD8D501F8CE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1EBB757-E543-C2F7-0EA0-163BCFF58638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Manuales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9CFDFD54-08B8-7D13-C238-6A4AFACF5F3E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7E8B53FC-EEB7-C4C3-4818-129C876F26B5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31EB5A8-A9FE-6BC3-8401-710DEBDB75BC}"/>
                </a:ext>
              </a:extLst>
            </p:cNvPr>
            <p:cNvSpPr/>
            <p:nvPr/>
          </p:nvSpPr>
          <p:spPr>
            <a:xfrm>
              <a:off x="660400" y="4343400"/>
              <a:ext cx="1206500" cy="1108766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CA204FD0-AEA3-3FC3-BDE6-05BCF8EF46F0}"/>
                </a:ext>
              </a:extLst>
            </p:cNvPr>
            <p:cNvSpPr/>
            <p:nvPr/>
          </p:nvSpPr>
          <p:spPr>
            <a:xfrm>
              <a:off x="660400" y="4343400"/>
              <a:ext cx="1206500" cy="1088325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CC8E6345-5BD4-AF8E-BD1E-6A076ACC2C19}"/>
              </a:ext>
            </a:extLst>
          </p:cNvPr>
          <p:cNvSpPr txBox="1"/>
          <p:nvPr/>
        </p:nvSpPr>
        <p:spPr>
          <a:xfrm>
            <a:off x="2019300" y="1271155"/>
            <a:ext cx="4199890" cy="82330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LLave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 para caño BAHCO Modelo 140-147</a:t>
            </a:r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166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/>
              <a:t>Usos: </a:t>
            </a:r>
            <a:r>
              <a:rPr lang="es-ES" sz="900" err="1"/>
              <a:t>LLave</a:t>
            </a:r>
            <a:r>
              <a:rPr lang="es-ES" sz="900"/>
              <a:t> para caño con mordazas angostas para mejorar la accesibilidad 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7A404276-4018-AD30-2D0F-ADC2BA166D3B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D3538D7B-52A1-93D7-E91F-1FACDF21906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1A1C8EEB-8039-5A87-3803-6678704249F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63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734D33B7-AB82-F4AC-680C-3CAF887C52A7}"/>
              </a:ext>
            </a:extLst>
          </p:cNvPr>
          <p:cNvSpPr/>
          <p:nvPr/>
        </p:nvSpPr>
        <p:spPr>
          <a:xfrm>
            <a:off x="647700" y="2712627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88A1B199-A27F-9D77-AE04-968B938ED39B}"/>
              </a:ext>
            </a:extLst>
          </p:cNvPr>
          <p:cNvSpPr txBox="1"/>
          <p:nvPr/>
        </p:nvSpPr>
        <p:spPr>
          <a:xfrm>
            <a:off x="647700" y="2518102"/>
            <a:ext cx="3474085" cy="85408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Modelo:  140 A Largo 275 mm para caños de hasta ¾"</a:t>
            </a:r>
            <a:endParaRPr lang="es-AR"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1C3EABFD-ED66-B31A-F982-7ED74EADEE78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31D967A6-A38E-D989-E0ED-7BC31D15D7C0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B9BA59DB-0299-5206-576F-B9E6EC8E8B36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318F98DF-DF77-1B78-8944-F70D722B828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8C38E8FB-69A5-96C7-B622-2B8DEF71B86C}"/>
              </a:ext>
            </a:extLst>
          </p:cNvPr>
          <p:cNvSpPr txBox="1"/>
          <p:nvPr/>
        </p:nvSpPr>
        <p:spPr>
          <a:xfrm>
            <a:off x="2004805" y="4227820"/>
            <a:ext cx="4199890" cy="8874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JUEGO DE LLAVES TIPO ALLEN BAHCO BE-9785</a:t>
            </a:r>
          </a:p>
          <a:p>
            <a:pPr marL="12700">
              <a:spcBef>
                <a:spcPts val="100"/>
              </a:spcBef>
            </a:pPr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167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La punta esférica permite unas condiciones óptimas de trabajo, con ángulos divergentes axiales de hasta 30°, incluso en lugares de </a:t>
            </a:r>
            <a:r>
              <a:rPr lang="es-ES" sz="900" err="1"/>
              <a:t>dificil</a:t>
            </a:r>
            <a:r>
              <a:rPr lang="es-ES" sz="900"/>
              <a:t> acceso.</a:t>
            </a: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171413C5-484F-C5D7-7E6A-C85B186C176B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C6124BC4-FE4B-7E88-E31F-B12EEDBD4A5D}"/>
              </a:ext>
            </a:extLst>
          </p:cNvPr>
          <p:cNvSpPr txBox="1"/>
          <p:nvPr/>
        </p:nvSpPr>
        <p:spPr>
          <a:xfrm>
            <a:off x="647700" y="5561987"/>
            <a:ext cx="3474085" cy="7053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BE-9785</a:t>
            </a:r>
            <a:endParaRPr sz="800"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9733CFB3-92F1-1C8C-C4C1-2DB8761CDDE4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AD2EA75D-DF9E-96FB-CA60-0A2FE34E39D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FA16F68F-7D1F-6826-80E0-821412242F0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7E730783-F60A-A604-720D-8F4B83A178F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F68C57A2-7834-07CF-615E-1D7E36414A0C}"/>
              </a:ext>
            </a:extLst>
          </p:cNvPr>
          <p:cNvSpPr txBox="1"/>
          <p:nvPr/>
        </p:nvSpPr>
        <p:spPr>
          <a:xfrm>
            <a:off x="2019300" y="7190199"/>
            <a:ext cx="4564380" cy="11105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JUEGO DE LLAVES COMBINADAS RATCHET BAHCO 12 PIEZAS DE 8 A 19MM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lang="en-US" sz="85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168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Cantidad de Piezas: 12 PIEZAS DE 8 A 19MM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5C59A42B-F29E-653C-DD18-6C0BD121F3BE}"/>
              </a:ext>
            </a:extLst>
          </p:cNvPr>
          <p:cNvSpPr/>
          <p:nvPr/>
        </p:nvSpPr>
        <p:spPr>
          <a:xfrm>
            <a:off x="647065" y="8645203"/>
            <a:ext cx="6165850" cy="111056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5E0355B7-7CFF-A3B1-9189-DFAB6CCD8E0C}"/>
              </a:ext>
            </a:extLst>
          </p:cNvPr>
          <p:cNvSpPr txBox="1"/>
          <p:nvPr/>
        </p:nvSpPr>
        <p:spPr>
          <a:xfrm>
            <a:off x="647700" y="8524366"/>
            <a:ext cx="3474085" cy="10490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50">
              <a:latin typeface="Arial"/>
              <a:cs typeface="Arial"/>
            </a:endParaRPr>
          </a:p>
          <a:p>
            <a:pPr fontAlgn="base"/>
            <a:r>
              <a:rPr lang="es-ES" sz="1200"/>
              <a:t> </a:t>
            </a: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1RM/SH12</a:t>
            </a:r>
          </a:p>
          <a:p>
            <a:pPr fontAlgn="base"/>
            <a:endParaRPr lang="es-AR" sz="800">
              <a:latin typeface="Arial MT"/>
              <a:cs typeface="Arial MT"/>
            </a:endParaRPr>
          </a:p>
          <a:p>
            <a:pPr fontAlgn="base"/>
            <a:endParaRPr lang="es-ES" sz="1200"/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7034149-8867-2A15-B757-F2DCA2844B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B8ECD-21BD-B25B-0C32-D185CEB4D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8424" y="1450698"/>
            <a:ext cx="952448" cy="89767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AB2A9FC-82FF-50CD-19EE-452B5B5D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0" y="4414242"/>
            <a:ext cx="965523" cy="9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219B5CD-08D5-928D-1F23-6D33DA114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20" y="7443809"/>
            <a:ext cx="1014422" cy="76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137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2D6BF-A9A7-2C2E-559F-A4A31B45B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E05DDF2C-446C-229E-C8D0-9DC4BD9EEA01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03EFF40-C6B0-817E-6BE6-C1CF9D9D64BD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Herramientas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4036F32-75D1-A3C9-7B13-9609BE2BF9B9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ADEB63C-481B-79C9-3DF4-9BAAA03A895B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Manuales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F2757E78-B0D9-91B2-6047-121D77D40CC1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E778B131-35AF-752C-D0FA-9ADC3FDA37FE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6123E45D-6228-433F-FC5E-DEB7E3D2B2D9}"/>
                </a:ext>
              </a:extLst>
            </p:cNvPr>
            <p:cNvSpPr/>
            <p:nvPr/>
          </p:nvSpPr>
          <p:spPr>
            <a:xfrm>
              <a:off x="660400" y="4343400"/>
              <a:ext cx="1206500" cy="1108766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D5DFA9F-1160-E648-8B66-DDFC9664285B}"/>
                </a:ext>
              </a:extLst>
            </p:cNvPr>
            <p:cNvSpPr/>
            <p:nvPr/>
          </p:nvSpPr>
          <p:spPr>
            <a:xfrm>
              <a:off x="660400" y="4343400"/>
              <a:ext cx="1206500" cy="1088325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55F34859-BFDE-7708-3126-90DC7F2D371D}"/>
              </a:ext>
            </a:extLst>
          </p:cNvPr>
          <p:cNvSpPr txBox="1"/>
          <p:nvPr/>
        </p:nvSpPr>
        <p:spPr>
          <a:xfrm>
            <a:off x="2019300" y="1271155"/>
            <a:ext cx="4876800" cy="82330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JUEGO DE LLAVES COMBINADAS BAHCO PULGADAS 1/4 A 1</a:t>
            </a:r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169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/>
              <a:t>Usos: 13 PIEZAS EN ESTUCHE - ARTICULO PU 93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03C34BA-F551-DAB8-B8A3-8BC94F662FE1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2FF9B81-0C3C-194D-6830-09877D3A50C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CF760E8D-4E1B-2271-66CA-9809F840E6D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64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AC156A3F-6113-F7CF-7FE5-04F3E45D9F11}"/>
              </a:ext>
            </a:extLst>
          </p:cNvPr>
          <p:cNvSpPr/>
          <p:nvPr/>
        </p:nvSpPr>
        <p:spPr>
          <a:xfrm>
            <a:off x="542925" y="2724308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E631A745-7E31-319D-19C1-4BD45253ECD9}"/>
              </a:ext>
            </a:extLst>
          </p:cNvPr>
          <p:cNvSpPr txBox="1"/>
          <p:nvPr/>
        </p:nvSpPr>
        <p:spPr>
          <a:xfrm>
            <a:off x="647700" y="2518102"/>
            <a:ext cx="5105400" cy="133113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Incluye: </a:t>
            </a:r>
            <a:r>
              <a:rPr lang="fr-FR" sz="1200" spc="-37" baseline="3472">
                <a:solidFill>
                  <a:srgbClr val="1C1C1C"/>
                </a:solidFill>
                <a:latin typeface="Arial MT"/>
                <a:cs typeface="Arial MT"/>
              </a:rPr>
              <a:t>PU 1/4" ,5/16" , 3/8", 7/16", 1/2", 9/16", 5/8", 11/16", 3/4", 13/16" , 7/8",15/16", 1" 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fr-F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fr-FR" sz="1200" spc="-37" baseline="3472" err="1">
                <a:solidFill>
                  <a:srgbClr val="1C1C1C"/>
                </a:solidFill>
                <a:latin typeface="Arial MT"/>
                <a:cs typeface="Arial MT"/>
              </a:rPr>
              <a:t>Modelo</a:t>
            </a:r>
            <a:r>
              <a:rPr lang="fr-FR" sz="1200" spc="-37" baseline="3472">
                <a:solidFill>
                  <a:srgbClr val="1C1C1C"/>
                </a:solidFill>
                <a:latin typeface="Arial MT"/>
                <a:cs typeface="Arial MT"/>
              </a:rPr>
              <a:t>: PU 93</a:t>
            </a:r>
            <a:endParaRPr lang="es-AR"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E0C398EB-197B-3DDB-B748-09D17FFA3010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8D87A23C-A243-0BD8-5920-B5D31B40467E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5A99123A-07E7-CB5A-4889-A3C2FA457D6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A293F595-BE24-482D-FD06-D5AB01AD14A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733F1933-B8CD-99F8-D664-ECED3719467A}"/>
              </a:ext>
            </a:extLst>
          </p:cNvPr>
          <p:cNvSpPr txBox="1"/>
          <p:nvPr/>
        </p:nvSpPr>
        <p:spPr>
          <a:xfrm>
            <a:off x="2004805" y="4227820"/>
            <a:ext cx="4199890" cy="10259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Llave ajustable cromada  BAHCO 90C</a:t>
            </a:r>
          </a:p>
          <a:p>
            <a:pPr marL="12700">
              <a:spcBef>
                <a:spcPts val="100"/>
              </a:spcBef>
            </a:pPr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170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algn="l"/>
            <a:r>
              <a:rPr lang="es-ES" sz="900"/>
              <a:t>Llaves ajustables diseñadas según los procesos científicos ERGO™ para máximo confort con mínimo esfuerzo</a:t>
            </a:r>
            <a:endParaRPr lang="es-ES"/>
          </a:p>
          <a:p>
            <a:pPr marL="12700"/>
            <a:r>
              <a:rPr lang="es-ES" sz="900"/>
              <a:t>.</a:t>
            </a:r>
            <a:endParaRPr lang="es-ES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518F3FDE-532F-8494-719B-2B70928FF631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DC4CA55F-9F91-F0AD-27B5-4918673F2C83}"/>
              </a:ext>
            </a:extLst>
          </p:cNvPr>
          <p:cNvSpPr txBox="1"/>
          <p:nvPr/>
        </p:nvSpPr>
        <p:spPr>
          <a:xfrm>
            <a:off x="647700" y="5561987"/>
            <a:ext cx="3474085" cy="72071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</a:t>
            </a:r>
            <a:r>
              <a:rPr lang="es-ES" sz="1200" b="1" spc="-37" baseline="30000">
                <a:solidFill>
                  <a:srgbClr val="1C1C1C"/>
                </a:solidFill>
              </a:rPr>
              <a:t>BAHCO 90C</a:t>
            </a:r>
            <a:endParaRPr sz="800"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328DC9D3-5503-D518-2480-AEAA2921BF43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6A820D5E-0722-3A5B-5A61-547D669CA3C2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21EC552E-E797-33A3-D4D6-BCD90144A998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ADE408C5-12C1-6AF7-5C30-5CBAA0345314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2C00DFD5-243C-554F-BE71-7A24987252EF}"/>
              </a:ext>
            </a:extLst>
          </p:cNvPr>
          <p:cNvSpPr txBox="1"/>
          <p:nvPr/>
        </p:nvSpPr>
        <p:spPr>
          <a:xfrm>
            <a:off x="2019300" y="7190199"/>
            <a:ext cx="4564380" cy="10567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>
              <a:spcBef>
                <a:spcPts val="395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Maza mango madera BAHCO Modelo 484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lang="en-US" sz="85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171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algn="l"/>
            <a:r>
              <a:rPr lang="es-ES" sz="900"/>
              <a:t>Con caras de golpe convexas</a:t>
            </a:r>
            <a:endParaRPr lang="es-ES"/>
          </a:p>
          <a:p>
            <a:pPr marL="12700"/>
            <a:endParaRPr lang="es-ES" sz="900"/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30E6E73A-E4F4-BD15-9428-AAC7A0B40021}"/>
              </a:ext>
            </a:extLst>
          </p:cNvPr>
          <p:cNvSpPr/>
          <p:nvPr/>
        </p:nvSpPr>
        <p:spPr>
          <a:xfrm>
            <a:off x="647065" y="8645203"/>
            <a:ext cx="6165850" cy="111056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067FD408-86A2-C710-6547-3DB28A9204F7}"/>
              </a:ext>
            </a:extLst>
          </p:cNvPr>
          <p:cNvSpPr txBox="1"/>
          <p:nvPr/>
        </p:nvSpPr>
        <p:spPr>
          <a:xfrm>
            <a:off x="647700" y="8524366"/>
            <a:ext cx="3474085" cy="10490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50">
              <a:latin typeface="Arial"/>
              <a:cs typeface="Arial"/>
            </a:endParaRPr>
          </a:p>
          <a:p>
            <a:pPr fontAlgn="base"/>
            <a:r>
              <a:rPr lang="es-ES" sz="1200"/>
              <a:t> </a:t>
            </a: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1, 1.5, 2 kg.</a:t>
            </a:r>
          </a:p>
          <a:p>
            <a:pPr fontAlgn="base"/>
            <a:endParaRPr lang="es-AR" sz="800">
              <a:latin typeface="Arial MT"/>
              <a:cs typeface="Arial MT"/>
            </a:endParaRPr>
          </a:p>
          <a:p>
            <a:pPr fontAlgn="base"/>
            <a:endParaRPr lang="es-ES" sz="1200"/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87CB271-2792-29FE-9B96-C83CF4781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6D134-9933-70D8-7DBC-4E2C8865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08" y="4449597"/>
            <a:ext cx="1152086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EC1B3F-6184-763B-5DC8-FFA71A4E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04" y="7503525"/>
            <a:ext cx="1119737" cy="725881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892DF9B-058D-FB85-30BB-4EA88CD0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4" y="1497690"/>
            <a:ext cx="978456" cy="7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21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A121B-5F08-EC0C-6CDE-E384E4B91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3DD7BB9E-A592-5BA3-4B65-125AFFA0E3D1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83EFB28-2B40-2767-7E6D-4D00D899850C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Herramientas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798BCC4-3972-FFFC-A0EB-E7BE5B08ED48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D4D17EF-46FA-49F0-6986-F2702414E356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Manuales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B013135F-D24C-1C14-EFC8-6669EB5B6E0F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F6DDF1D-F804-8C22-100A-617BE95DAF5C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D1B78D1D-CF22-F6FC-1257-35D32E0665F8}"/>
                </a:ext>
              </a:extLst>
            </p:cNvPr>
            <p:cNvSpPr/>
            <p:nvPr/>
          </p:nvSpPr>
          <p:spPr>
            <a:xfrm>
              <a:off x="660400" y="4343400"/>
              <a:ext cx="1206500" cy="1108766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0C650B6D-49D7-5F8F-65F6-B204CB6D5058}"/>
                </a:ext>
              </a:extLst>
            </p:cNvPr>
            <p:cNvSpPr/>
            <p:nvPr/>
          </p:nvSpPr>
          <p:spPr>
            <a:xfrm>
              <a:off x="660400" y="4343400"/>
              <a:ext cx="1206500" cy="1088325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E63C0433-FBCD-8CF3-FC95-1323D8319B1F}"/>
              </a:ext>
            </a:extLst>
          </p:cNvPr>
          <p:cNvSpPr txBox="1"/>
          <p:nvPr/>
        </p:nvSpPr>
        <p:spPr>
          <a:xfrm>
            <a:off x="2019300" y="1271155"/>
            <a:ext cx="4876800" cy="96180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MANIJA A CRIQUE ENC. 1/2" – MODELO: 815</a:t>
            </a:r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172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r>
              <a:rPr lang="es-ES" sz="900"/>
              <a:t>Usos: Cuadro de encastre macho 1/2". Reversible. Mangos </a:t>
            </a:r>
            <a:r>
              <a:rPr lang="es-ES" sz="900" err="1"/>
              <a:t>bi</a:t>
            </a:r>
            <a:r>
              <a:rPr lang="es-ES" sz="900"/>
              <a:t> componentes, resistente al tricloroetileno y a los aceites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09C375F5-59EC-FE32-E7C8-5E252961C25B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E4D65380-F751-C85F-404F-676B95A3FDA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34C69CED-751C-EFD3-4AD7-6AACC8E3FF6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65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1666263F-907F-4381-F8FB-0AA3389C12D1}"/>
              </a:ext>
            </a:extLst>
          </p:cNvPr>
          <p:cNvSpPr/>
          <p:nvPr/>
        </p:nvSpPr>
        <p:spPr>
          <a:xfrm>
            <a:off x="542925" y="2724308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4D7FD013-80FF-7DAD-A228-F4B44595C95B}"/>
              </a:ext>
            </a:extLst>
          </p:cNvPr>
          <p:cNvSpPr txBox="1"/>
          <p:nvPr/>
        </p:nvSpPr>
        <p:spPr>
          <a:xfrm>
            <a:off x="647700" y="2518102"/>
            <a:ext cx="5105400" cy="109260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  <a:cs typeface="Arial MT"/>
              </a:rPr>
              <a:t>Modelo: </a:t>
            </a:r>
            <a:r>
              <a:rPr lang="fr-FR" sz="1200" spc="-37" baseline="3472">
                <a:solidFill>
                  <a:srgbClr val="1C1C1C"/>
                </a:solidFill>
                <a:latin typeface="Arial MT"/>
                <a:cs typeface="Arial MT"/>
              </a:rPr>
              <a:t>815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fr-F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A9BFE598-2D95-5EF9-666C-1A2DBE29AE17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071BF3B3-C116-B216-EA55-A5DDE47C12D8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A688AEFE-EEBF-D0D0-2207-4DA35AD9C77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4422109D-1F7B-6E3F-358D-55A6487691F0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E3899D04-490F-6789-61D4-331CBB040867}"/>
              </a:ext>
            </a:extLst>
          </p:cNvPr>
          <p:cNvSpPr txBox="1"/>
          <p:nvPr/>
        </p:nvSpPr>
        <p:spPr>
          <a:xfrm>
            <a:off x="2004805" y="4227820"/>
            <a:ext cx="4199890" cy="94128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BOCALLAVE MILIMETRICA BAHCO MODELO  ENCASTRE 1/2 ESTRIADA</a:t>
            </a:r>
          </a:p>
          <a:p>
            <a:pPr marL="12700">
              <a:spcBef>
                <a:spcPts val="100"/>
              </a:spcBef>
            </a:pPr>
            <a:endParaRPr lang="es-AR" sz="850" spc="6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173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.</a:t>
            </a:r>
            <a:endParaRPr lang="es-ES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A9BE0538-1417-55C8-7380-A885AC7B52A2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C1C9C130-2EA6-16BC-DDDC-F0D99F3DB4B4}"/>
              </a:ext>
            </a:extLst>
          </p:cNvPr>
          <p:cNvSpPr txBox="1"/>
          <p:nvPr/>
        </p:nvSpPr>
        <p:spPr>
          <a:xfrm>
            <a:off x="647700" y="5561987"/>
            <a:ext cx="3474085" cy="72071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S – Encastre: ½”</a:t>
            </a:r>
            <a:endParaRPr sz="800"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0B78A7CC-2BDC-99CA-253F-C6714F0C0235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F2EAC31B-CF18-E6ED-FD30-ADD158A8DB90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48AA55F3-C8C2-B817-E4F1-61E84C875912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A29D6ED4-9CA7-AB54-51EC-DA5CC495AA31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8928219A-6085-9402-2295-0DF2F4AD487A}"/>
              </a:ext>
            </a:extLst>
          </p:cNvPr>
          <p:cNvSpPr txBox="1"/>
          <p:nvPr/>
        </p:nvSpPr>
        <p:spPr>
          <a:xfrm>
            <a:off x="2019300" y="7190199"/>
            <a:ext cx="4564380" cy="9182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ACCESORIO BOCALLAVE BAHCO JUNTA UNIVERSAL 773</a:t>
            </a: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lang="en-US" sz="85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BAHCO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174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ENCASTRE 1/2 - 74MM</a:t>
            </a:r>
            <a:endParaRPr lang="es-AR" sz="850">
              <a:latin typeface="Arial MT"/>
              <a:cs typeface="Arial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9153B845-B577-F067-488C-82C3960D16E1}"/>
              </a:ext>
            </a:extLst>
          </p:cNvPr>
          <p:cNvSpPr/>
          <p:nvPr/>
        </p:nvSpPr>
        <p:spPr>
          <a:xfrm>
            <a:off x="647065" y="8645203"/>
            <a:ext cx="6165850" cy="111056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3ED771CC-9A39-DFEE-6DA9-8CD2D0B9FE0D}"/>
              </a:ext>
            </a:extLst>
          </p:cNvPr>
          <p:cNvSpPr txBox="1"/>
          <p:nvPr/>
        </p:nvSpPr>
        <p:spPr>
          <a:xfrm>
            <a:off x="647700" y="8524366"/>
            <a:ext cx="3474085" cy="10490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50">
              <a:latin typeface="Arial"/>
              <a:cs typeface="Arial"/>
            </a:endParaRPr>
          </a:p>
          <a:p>
            <a:pPr fontAlgn="base"/>
            <a:r>
              <a:rPr lang="es-ES" sz="1200"/>
              <a:t> </a:t>
            </a: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773 – Encastre: ½”</a:t>
            </a:r>
          </a:p>
          <a:p>
            <a:pPr fontAlgn="base"/>
            <a:endParaRPr lang="es-AR" sz="800">
              <a:latin typeface="Arial MT"/>
              <a:cs typeface="Arial MT"/>
            </a:endParaRPr>
          </a:p>
          <a:p>
            <a:pPr fontAlgn="base"/>
            <a:endParaRPr lang="es-ES" sz="1200"/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2E61534-56B5-97C7-5DBC-65B4351D8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AA6D925-71D8-6C5B-5D9E-E8E7E655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52" y="1422847"/>
            <a:ext cx="910768" cy="9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B3C9CB5-5104-EF5E-59BB-57E31BEB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5" y="4438846"/>
            <a:ext cx="907854" cy="9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3D461F72-47E5-46B1-1558-1782759E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4" y="7387088"/>
            <a:ext cx="921476" cy="9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223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4E46D-9EC0-9512-858B-77AEB909A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9C500CC3-E030-EFD5-AA09-EB4FCC3D251E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A0C61C93-A34B-0A50-7D33-A68D8736D902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Herramientas</a:t>
            </a:r>
            <a:endParaRPr lang="es-AR" sz="160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065E962-CCDA-6D79-D410-E34C06FA508D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72A666A-6F24-B40F-AE7F-9A2E04337839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Eléctricas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857CDA8E-C33C-D9F8-CFB4-31201AA1BE09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28CAE515-7C11-9C7F-6186-C56CD8E148D0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365671F9-B876-CC04-9CBF-5A0284E8834F}"/>
                </a:ext>
              </a:extLst>
            </p:cNvPr>
            <p:cNvSpPr/>
            <p:nvPr/>
          </p:nvSpPr>
          <p:spPr>
            <a:xfrm>
              <a:off x="660400" y="4343400"/>
              <a:ext cx="1206500" cy="1108766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D6EB3D0-FD05-3D87-369C-D4261D879A52}"/>
                </a:ext>
              </a:extLst>
            </p:cNvPr>
            <p:cNvSpPr/>
            <p:nvPr/>
          </p:nvSpPr>
          <p:spPr>
            <a:xfrm>
              <a:off x="660400" y="4343400"/>
              <a:ext cx="1206500" cy="1088325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CD6451E3-BCEB-06B9-2A41-C68F29F267E8}"/>
              </a:ext>
            </a:extLst>
          </p:cNvPr>
          <p:cNvSpPr txBox="1"/>
          <p:nvPr/>
        </p:nvSpPr>
        <p:spPr>
          <a:xfrm>
            <a:off x="2019300" y="1271155"/>
            <a:ext cx="4876800" cy="11003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l"/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Taladro atornillador a batería 18v BOSCH modelo GSB 185-LI</a:t>
            </a:r>
            <a:endParaRPr lang="en-US"/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BOSCH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175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pPr algn="l"/>
            <a:r>
              <a:rPr lang="es-ES" sz="900"/>
              <a:t>Diseño más compacto que nunca con un alto rendimiento y un motor </a:t>
            </a:r>
            <a:r>
              <a:rPr lang="es-ES" sz="900" err="1"/>
              <a:t>Brushless</a:t>
            </a:r>
            <a:r>
              <a:rPr lang="es-ES" sz="900"/>
              <a:t> sin escobillas de carbón</a:t>
            </a:r>
            <a:endParaRPr lang="es-ES"/>
          </a:p>
          <a:p>
            <a:endParaRPr lang="es-ES" sz="900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B3C1817-9F86-D438-6E43-5199060A894F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FCF8716-BC61-BC42-173E-A7431E7E525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EDBC6774-B1E5-1E01-5CEF-E6E2D3BFA1D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66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B253AD4B-4B8D-A083-37F7-FE73D6C35537}"/>
              </a:ext>
            </a:extLst>
          </p:cNvPr>
          <p:cNvSpPr/>
          <p:nvPr/>
        </p:nvSpPr>
        <p:spPr>
          <a:xfrm>
            <a:off x="542925" y="2724308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E911C58F-EB06-2A87-6676-7687D66220CF}"/>
              </a:ext>
            </a:extLst>
          </p:cNvPr>
          <p:cNvSpPr txBox="1"/>
          <p:nvPr/>
        </p:nvSpPr>
        <p:spPr>
          <a:xfrm>
            <a:off x="647700" y="2518102"/>
            <a:ext cx="5105400" cy="202619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marL="260985" indent="-171450" algn="l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1C1C1C"/>
                </a:solidFill>
                <a:latin typeface="Arial MT"/>
              </a:rPr>
              <a:t>Incluye: </a:t>
            </a:r>
            <a:r>
              <a:rPr lang="es-AR" sz="1100" spc="-37" baseline="3472">
                <a:solidFill>
                  <a:srgbClr val="333333"/>
                </a:solidFill>
                <a:highlight>
                  <a:srgbClr val="FFFFFF"/>
                </a:highlight>
              </a:rPr>
              <a:t>2 baterías  18V GBA 2,0 Ah y 1 cargador GAL 18V-20</a:t>
            </a:r>
            <a:endParaRPr lang="fr-FR" sz="1200" spc="-37" baseline="3472">
              <a:solidFill>
                <a:srgbClr val="1C1C1C"/>
              </a:solidFill>
              <a:latin typeface="Arial MT"/>
            </a:endParaRPr>
          </a:p>
          <a:p>
            <a:pPr marL="260985" indent="-171450" algn="l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100" spc="-37" baseline="3472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260985" indent="-171450" algn="l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000" spc="-37" baseline="3472">
                <a:solidFill>
                  <a:srgbClr val="333333"/>
                </a:solidFill>
                <a:highlight>
                  <a:srgbClr val="FFFFFF"/>
                </a:highlight>
              </a:rPr>
              <a:t>Ofrece una rotación de 1.900 rpm</a:t>
            </a:r>
          </a:p>
          <a:p>
            <a:pPr marL="215265" indent="-125730" algn="l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fr-FR" sz="1200" spc="-37" baseline="3472">
              <a:solidFill>
                <a:srgbClr val="1C1C1C"/>
              </a:solidFill>
              <a:latin typeface="Arial MT"/>
              <a:cs typeface="Arial MT"/>
            </a:endParaRPr>
          </a:p>
          <a:p>
            <a:pPr marL="89535">
              <a:spcBef>
                <a:spcPts val="87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AR"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3F82E071-BCC1-14B8-1AB6-17A42AD349B3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0F5F8B6F-29D9-217D-44B0-7420831A5C6C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3ECE1A5A-6665-6771-0CF8-EFF88F0D875C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E2CEEF16-9F1D-34F5-FBF2-6E0DCBC9674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BF1214CE-572D-594F-A06A-C494C9AEF49C}"/>
              </a:ext>
            </a:extLst>
          </p:cNvPr>
          <p:cNvSpPr txBox="1"/>
          <p:nvPr/>
        </p:nvSpPr>
        <p:spPr>
          <a:xfrm>
            <a:off x="2004805" y="4227820"/>
            <a:ext cx="4199890" cy="12259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l"/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Amoladora angular 5" BOSCH modelo GWS 18-125 PL</a:t>
            </a:r>
            <a:endParaRPr lang="en-US"/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BOSCH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176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algn="l"/>
            <a:r>
              <a:rPr lang="es-ES" sz="900">
                <a:solidFill>
                  <a:srgbClr val="000000"/>
                </a:solidFill>
              </a:rPr>
              <a:t>Potente motor de 1800 W para un rendimiento elevado y un avance rápido en el trabajo</a:t>
            </a:r>
            <a:endParaRPr lang="es-ES"/>
          </a:p>
          <a:p>
            <a:pPr algn="l"/>
            <a:endParaRPr lang="es-ES" sz="900"/>
          </a:p>
          <a:p>
            <a:pPr marL="12700"/>
            <a:r>
              <a:rPr lang="es-ES" sz="900"/>
              <a:t>.</a:t>
            </a:r>
            <a:endParaRPr lang="es-ES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FF5CC691-4389-35E8-14E3-3E7C813C63AC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C5C33763-F7CB-9C30-CF08-07A43768296C}"/>
              </a:ext>
            </a:extLst>
          </p:cNvPr>
          <p:cNvSpPr txBox="1"/>
          <p:nvPr/>
        </p:nvSpPr>
        <p:spPr>
          <a:xfrm>
            <a:off x="647700" y="5561987"/>
            <a:ext cx="3474085" cy="94384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</a:t>
            </a:r>
            <a:r>
              <a:rPr lang="es-ES" sz="1200" b="1" spc="-37" baseline="30000">
                <a:solidFill>
                  <a:srgbClr val="1C1C1C"/>
                </a:solidFill>
              </a:rPr>
              <a:t>GWS 18 –125 PL Heavy </a:t>
            </a:r>
            <a:r>
              <a:rPr lang="es-ES" sz="1200" b="1" spc="-37" baseline="30000" err="1">
                <a:solidFill>
                  <a:srgbClr val="1C1C1C"/>
                </a:solidFill>
              </a:rPr>
              <a:t>duty</a:t>
            </a:r>
            <a:endParaRPr sz="800" err="1">
              <a:latin typeface="Arial MT"/>
              <a:cs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="1" spc="-37" baseline="30000">
                <a:solidFill>
                  <a:srgbClr val="1C1C1C"/>
                </a:solidFill>
              </a:rPr>
              <a:t>11000 RPM</a:t>
            </a: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406ADED6-273C-81E3-CB26-1FF5FAA6E688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384CEFC0-99F3-B219-1937-B551C4CBF45B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126210AE-3AB8-AE7A-AFC9-FBBC43E7497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CD8D6217-F817-E8BC-6CE7-2D9AD93DC96D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C388D227-834D-B2E2-C9B2-798ACF5F80DC}"/>
              </a:ext>
            </a:extLst>
          </p:cNvPr>
          <p:cNvSpPr txBox="1"/>
          <p:nvPr/>
        </p:nvSpPr>
        <p:spPr>
          <a:xfrm>
            <a:off x="2019300" y="7190199"/>
            <a:ext cx="4564380" cy="13003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Amoladora recta 650w BOSCH modelo GGS 28 LCE</a:t>
            </a:r>
            <a:endParaRPr lang="en-US"/>
          </a:p>
          <a:p>
            <a:pPr>
              <a:spcBef>
                <a:spcPts val="395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lang="en-US" sz="850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BOSCH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177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r>
              <a:rPr lang="es-ES" sz="900"/>
              <a:t>La Amoladora recta de Bosch GGS 28 LCE con 650W de potencia, es la elección perfecta para los trabajos más exigentes.</a:t>
            </a:r>
            <a:endParaRPr lang="es-ES"/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E0EBF0A1-93E8-5DF4-7494-7B7194B7EA28}"/>
              </a:ext>
            </a:extLst>
          </p:cNvPr>
          <p:cNvSpPr/>
          <p:nvPr/>
        </p:nvSpPr>
        <p:spPr>
          <a:xfrm>
            <a:off x="647065" y="8645203"/>
            <a:ext cx="6165850" cy="111056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CCAC15C2-C388-EBDC-ACF4-3190A8915138}"/>
              </a:ext>
            </a:extLst>
          </p:cNvPr>
          <p:cNvSpPr txBox="1"/>
          <p:nvPr/>
        </p:nvSpPr>
        <p:spPr>
          <a:xfrm>
            <a:off x="647700" y="8524366"/>
            <a:ext cx="3474085" cy="160300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950">
              <a:latin typeface="Arial"/>
              <a:cs typeface="Arial"/>
            </a:endParaRPr>
          </a:p>
          <a:p>
            <a:pPr fontAlgn="base"/>
            <a:r>
              <a:rPr lang="es-ES" sz="1200"/>
              <a:t> </a:t>
            </a:r>
            <a:r>
              <a:rPr lang="es-AR" sz="1200" spc="-37" baseline="30000">
                <a:solidFill>
                  <a:srgbClr val="1C1C1C"/>
                </a:solidFill>
                <a:latin typeface="Arial MT"/>
                <a:cs typeface="Arial MT"/>
              </a:rPr>
              <a:t>Modelo: </a:t>
            </a:r>
            <a:r>
              <a:rPr lang="es-AR" sz="1200" spc="-37" baseline="30000">
                <a:solidFill>
                  <a:srgbClr val="1C1C1C"/>
                </a:solidFill>
                <a:latin typeface="Arial MT"/>
              </a:rPr>
              <a:t>GGS 28 LCE .</a:t>
            </a:r>
          </a:p>
          <a:p>
            <a:endParaRPr lang="es-AR" sz="1200" spc="-37" baseline="30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endParaRPr lang="es-AR" sz="1200" spc="-37" baseline="30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r>
              <a:rPr lang="es-AR" sz="1200" spc="-37" baseline="30000">
                <a:solidFill>
                  <a:srgbClr val="333333"/>
                </a:solidFill>
                <a:highlight>
                  <a:srgbClr val="FFFFFF"/>
                </a:highlight>
              </a:rPr>
              <a:t>Potente motor de 650 W con </a:t>
            </a:r>
            <a:r>
              <a:rPr lang="es-AR" sz="1200" spc="-37" baseline="30000" err="1">
                <a:solidFill>
                  <a:srgbClr val="333333"/>
                </a:solidFill>
                <a:highlight>
                  <a:srgbClr val="FFFFFF"/>
                </a:highlight>
              </a:rPr>
              <a:t>Soft</a:t>
            </a:r>
            <a:r>
              <a:rPr lang="es-AR" sz="1200" spc="-37" baseline="300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es-AR" sz="1200" spc="-37" baseline="30000" err="1">
                <a:solidFill>
                  <a:srgbClr val="333333"/>
                </a:solidFill>
                <a:highlight>
                  <a:srgbClr val="FFFFFF"/>
                </a:highlight>
              </a:rPr>
              <a:t>Start</a:t>
            </a:r>
            <a:r>
              <a:rPr lang="es-AR" sz="1200" spc="-37" baseline="30000">
                <a:solidFill>
                  <a:srgbClr val="333333"/>
                </a:solidFill>
                <a:highlight>
                  <a:srgbClr val="FFFFFF"/>
                </a:highlight>
              </a:rPr>
              <a:t> para un gran avance en el trabajo</a:t>
            </a:r>
            <a:endParaRPr lang="es-AR"/>
          </a:p>
          <a:p>
            <a:endParaRPr lang="es-AR" sz="1200" spc="-37" baseline="30000">
              <a:solidFill>
                <a:srgbClr val="1C1C1C"/>
              </a:solidFill>
              <a:latin typeface="Arial MT"/>
              <a:cs typeface="Arial MT"/>
            </a:endParaRPr>
          </a:p>
          <a:p>
            <a:pPr fontAlgn="base"/>
            <a:endParaRPr lang="es-AR" sz="800">
              <a:latin typeface="Arial MT"/>
              <a:cs typeface="Arial MT"/>
            </a:endParaRPr>
          </a:p>
          <a:p>
            <a:pPr fontAlgn="base"/>
            <a:endParaRPr lang="es-ES" sz="1200"/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A23D4BD-C6EB-29D3-6FD5-1D7C121928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7D1CE-CE47-887D-324E-F9D5D98D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98" y="1366197"/>
            <a:ext cx="820038" cy="102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BB28B-2841-EE2C-F9F6-0B639BAB9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7" y="4384498"/>
            <a:ext cx="1135231" cy="931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6A4FD-C1FB-93C4-5C94-283D1D62A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32" y="7486185"/>
            <a:ext cx="1137255" cy="5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64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C84DD-8EBA-0B40-9A8F-85EC6B3D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2">
            <a:extLst>
              <a:ext uri="{FF2B5EF4-FFF2-40B4-BE49-F238E27FC236}">
                <a16:creationId xmlns:a16="http://schemas.microsoft.com/office/drawing/2014/main" id="{55A9D69D-CDA8-6E9B-AFF4-61149E999FE8}"/>
              </a:ext>
            </a:extLst>
          </p:cNvPr>
          <p:cNvSpPr/>
          <p:nvPr/>
        </p:nvSpPr>
        <p:spPr>
          <a:xfrm>
            <a:off x="660400" y="609148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9139F2C5-ACE0-2DB9-F36E-21AFD37FB4BE}"/>
              </a:ext>
            </a:extLst>
          </p:cNvPr>
          <p:cNvSpPr txBox="1"/>
          <p:nvPr/>
        </p:nvSpPr>
        <p:spPr>
          <a:xfrm>
            <a:off x="495299" y="111324"/>
            <a:ext cx="2677391" cy="280846"/>
          </a:xfrm>
          <a:prstGeom prst="rect">
            <a:avLst/>
          </a:prstGeom>
        </p:spPr>
        <p:txBody>
          <a:bodyPr vert="horz" wrap="square" lIns="0" tIns="34290" rIns="0" bIns="0" rtlCol="0" anchor="t">
            <a:spAutoFit/>
          </a:bodyPr>
          <a:lstStyle/>
          <a:p>
            <a:pPr marL="12700">
              <a:spcBef>
                <a:spcPts val="270"/>
              </a:spcBef>
            </a:pPr>
            <a:r>
              <a:rPr lang="es-AR" sz="1600" b="1">
                <a:solidFill>
                  <a:srgbClr val="FFFFFF"/>
                </a:solidFill>
                <a:latin typeface="Arial"/>
                <a:cs typeface="Arial"/>
              </a:rPr>
              <a:t>Herramientas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E52795C-E3CC-4E08-4B7B-95169D5E7F94}"/>
              </a:ext>
            </a:extLst>
          </p:cNvPr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B2A7395-C9F4-0035-1886-B9BE91405D14}"/>
              </a:ext>
            </a:extLst>
          </p:cNvPr>
          <p:cNvSpPr txBox="1"/>
          <p:nvPr/>
        </p:nvSpPr>
        <p:spPr>
          <a:xfrm>
            <a:off x="514350" y="852569"/>
            <a:ext cx="2208068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AR" sz="1200" b="1">
                <a:solidFill>
                  <a:srgbClr val="1F3A5F"/>
                </a:solidFill>
                <a:latin typeface="Arial"/>
                <a:cs typeface="Arial"/>
              </a:rPr>
              <a:t>Medición</a:t>
            </a: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C38C2D06-EC39-5333-3535-99C3B6E83A3E}"/>
              </a:ext>
            </a:extLst>
          </p:cNvPr>
          <p:cNvGrpSpPr/>
          <p:nvPr/>
        </p:nvGrpSpPr>
        <p:grpSpPr>
          <a:xfrm>
            <a:off x="508000" y="1176223"/>
            <a:ext cx="6540500" cy="2857500"/>
            <a:chOff x="508000" y="4191000"/>
            <a:chExt cx="6540500" cy="285750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51CDA8FC-4E92-9F6B-F3D8-B742C8C66D49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6F0B47B-FF7A-734A-8E6E-29E408C0BA74}"/>
                </a:ext>
              </a:extLst>
            </p:cNvPr>
            <p:cNvSpPr/>
            <p:nvPr/>
          </p:nvSpPr>
          <p:spPr>
            <a:xfrm>
              <a:off x="660400" y="4343400"/>
              <a:ext cx="1206500" cy="1108766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C0AE341E-A131-F78D-C41D-0BA8A42EB3AE}"/>
                </a:ext>
              </a:extLst>
            </p:cNvPr>
            <p:cNvSpPr/>
            <p:nvPr/>
          </p:nvSpPr>
          <p:spPr>
            <a:xfrm>
              <a:off x="660400" y="4343400"/>
              <a:ext cx="1206500" cy="1088325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FF2B5EF4-FFF2-40B4-BE49-F238E27FC236}">
                <a16:creationId xmlns:a16="http://schemas.microsoft.com/office/drawing/2014/main" id="{0691F641-9069-7B9F-0847-EF85D4D371CB}"/>
              </a:ext>
            </a:extLst>
          </p:cNvPr>
          <p:cNvSpPr txBox="1"/>
          <p:nvPr/>
        </p:nvSpPr>
        <p:spPr>
          <a:xfrm>
            <a:off x="2019300" y="1271155"/>
            <a:ext cx="4876800" cy="115416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l"/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Pinza amperométrica digital </a:t>
            </a:r>
            <a:r>
              <a:rPr lang="es-ES" sz="1250" b="1" err="1">
                <a:solidFill>
                  <a:srgbClr val="1F3A5F"/>
                </a:solidFill>
                <a:latin typeface="Arial"/>
                <a:cs typeface="Arial"/>
              </a:rPr>
              <a:t>Fluke</a:t>
            </a:r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 376 FC </a:t>
            </a:r>
            <a:endParaRPr lang="en-US"/>
          </a:p>
          <a:p>
            <a:pPr marL="12700" algn="l"/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FLUKE 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178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/>
            <a:endParaRPr lang="es-AR" sz="850">
              <a:solidFill>
                <a:srgbClr val="000000"/>
              </a:solidFill>
              <a:latin typeface="Arial MT"/>
              <a:ea typeface="Calibri"/>
              <a:cs typeface="Calibri"/>
            </a:endParaRPr>
          </a:p>
          <a:p>
            <a:pPr algn="l"/>
            <a:r>
              <a:rPr lang="es-ES" sz="900"/>
              <a:t>Clasificación de seguridad CAT IV 600 V, CAT III 1000 V</a:t>
            </a:r>
            <a:endParaRPr lang="es-ES"/>
          </a:p>
          <a:p>
            <a:pPr algn="l"/>
            <a:endParaRPr lang="es-ES" sz="900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3C4908B-3B97-EF7D-7091-7B0800DA2E0C}"/>
              </a:ext>
            </a:extLst>
          </p:cNvPr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3C236B71-DF01-8D89-8644-78B9A62F093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7DF9C7C-2403-5F28-028D-912B052C10A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67</a:t>
            </a:fld>
            <a:endParaRPr spc="-25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E64D745B-FBF1-C553-127E-1A50762A86AA}"/>
              </a:ext>
            </a:extLst>
          </p:cNvPr>
          <p:cNvSpPr/>
          <p:nvPr/>
        </p:nvSpPr>
        <p:spPr>
          <a:xfrm>
            <a:off x="542925" y="2724308"/>
            <a:ext cx="6165850" cy="1019691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A91E7F08-71A2-8B9F-D7FB-9C31200C8297}"/>
              </a:ext>
            </a:extLst>
          </p:cNvPr>
          <p:cNvSpPr txBox="1"/>
          <p:nvPr/>
        </p:nvSpPr>
        <p:spPr>
          <a:xfrm>
            <a:off x="647700" y="2518102"/>
            <a:ext cx="5105400" cy="259301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AR"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lang="es-AR"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s-AR" sz="950">
              <a:latin typeface="Arial"/>
              <a:cs typeface="Arial"/>
            </a:endParaRPr>
          </a:p>
          <a:p>
            <a:pPr algn="l"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333333"/>
                </a:solidFill>
                <a:highlight>
                  <a:srgbClr val="FFFFFF"/>
                </a:highlight>
              </a:rPr>
              <a:t>Medición de corriente de CA y CC de 1000 A</a:t>
            </a:r>
            <a:endParaRPr lang="es-AR" sz="1200" spc="-37" baseline="3472">
              <a:solidFill>
                <a:srgbClr val="1C1C1C"/>
              </a:solidFill>
              <a:latin typeface="Arial MT"/>
            </a:endParaRPr>
          </a:p>
          <a:p>
            <a:pPr algn="l">
              <a:spcBef>
                <a:spcPts val="875"/>
              </a:spcBef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333333"/>
                </a:solidFill>
                <a:highlight>
                  <a:srgbClr val="FFFFFF"/>
                </a:highlight>
              </a:rPr>
              <a:t>Mediciones de corriente de 2500 A CA con la sonda de corriente flexible </a:t>
            </a:r>
            <a:r>
              <a:rPr lang="es-AR" sz="1200" spc="-37" baseline="3472" err="1">
                <a:solidFill>
                  <a:srgbClr val="333333"/>
                </a:solidFill>
                <a:highlight>
                  <a:srgbClr val="FFFFFF"/>
                </a:highlight>
              </a:rPr>
              <a:t>iFlex</a:t>
            </a:r>
            <a:endParaRPr lang="es-AR" err="1"/>
          </a:p>
          <a:p>
            <a:pPr algn="l">
              <a:spcBef>
                <a:spcPts val="875"/>
              </a:spcBef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333333"/>
                </a:solidFill>
                <a:highlight>
                  <a:srgbClr val="FFFFFF"/>
                </a:highlight>
              </a:rPr>
              <a:t>Medida de tensión de CA y CC de 1.000 V</a:t>
            </a:r>
            <a:endParaRPr lang="es-AR"/>
          </a:p>
          <a:p>
            <a:pPr algn="l">
              <a:spcBef>
                <a:spcPts val="875"/>
              </a:spcBef>
              <a:buFont typeface="Arial"/>
              <a:buChar char="•"/>
              <a:tabLst>
                <a:tab pos="215265" algn="l"/>
              </a:tabLst>
            </a:pPr>
            <a:r>
              <a:rPr lang="es-AR" sz="1200" spc="-37" baseline="3472">
                <a:solidFill>
                  <a:srgbClr val="333333"/>
                </a:solidFill>
                <a:highlight>
                  <a:srgbClr val="FFFFFF"/>
                </a:highlight>
              </a:rPr>
              <a:t>Medición de resistencia hasta 500 Hz con mordaza y tecnología </a:t>
            </a:r>
            <a:r>
              <a:rPr lang="es-AR" sz="1200" spc="-37" baseline="3472" err="1">
                <a:solidFill>
                  <a:srgbClr val="333333"/>
                </a:solidFill>
                <a:highlight>
                  <a:srgbClr val="FFFFFF"/>
                </a:highlight>
              </a:rPr>
              <a:t>iFlex</a:t>
            </a:r>
            <a:endParaRPr lang="es-AR" err="1"/>
          </a:p>
          <a:p>
            <a:pPr marL="260985" indent="-171450" algn="l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472">
              <a:solidFill>
                <a:srgbClr val="1C1C1C"/>
              </a:solidFill>
              <a:latin typeface="Arial MT"/>
            </a:endParaRPr>
          </a:p>
          <a:p>
            <a:pPr marL="215265" indent="-125730" algn="l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AR" sz="1200" spc="-37" baseline="3472">
              <a:solidFill>
                <a:srgbClr val="1C1C1C"/>
              </a:solidFill>
              <a:latin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fr-FR" sz="1200" spc="-37" baseline="3472">
              <a:solidFill>
                <a:srgbClr val="1C1C1C"/>
              </a:solidFill>
              <a:latin typeface="Arial MT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fr-FR" sz="1200" spc="-37" baseline="3472" err="1">
                <a:solidFill>
                  <a:srgbClr val="1C1C1C"/>
                </a:solidFill>
                <a:latin typeface="Arial MT"/>
                <a:cs typeface="Arial MT"/>
              </a:rPr>
              <a:t>Modelo</a:t>
            </a:r>
            <a:r>
              <a:rPr lang="fr-FR" sz="1200" spc="-37" baseline="3472">
                <a:solidFill>
                  <a:srgbClr val="1C1C1C"/>
                </a:solidFill>
                <a:latin typeface="Arial MT"/>
                <a:cs typeface="Arial MT"/>
              </a:rPr>
              <a:t>: PU 93</a:t>
            </a:r>
            <a:endParaRPr lang="es-AR"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lang="es-AR" sz="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</a:pPr>
            <a:endParaRPr lang="es-AR" sz="800">
              <a:latin typeface="Arial MT"/>
              <a:cs typeface="Arial MT"/>
            </a:endParaRPr>
          </a:p>
        </p:txBody>
      </p:sp>
      <p:grpSp>
        <p:nvGrpSpPr>
          <p:cNvPr id="21" name="object 14">
            <a:extLst>
              <a:ext uri="{FF2B5EF4-FFF2-40B4-BE49-F238E27FC236}">
                <a16:creationId xmlns:a16="http://schemas.microsoft.com/office/drawing/2014/main" id="{7F0CC9BB-E874-70FE-0AD8-0791CEA6106F}"/>
              </a:ext>
            </a:extLst>
          </p:cNvPr>
          <p:cNvGrpSpPr/>
          <p:nvPr/>
        </p:nvGrpSpPr>
        <p:grpSpPr>
          <a:xfrm>
            <a:off x="508000" y="4132888"/>
            <a:ext cx="6540500" cy="2857500"/>
            <a:chOff x="508000" y="4191000"/>
            <a:chExt cx="6540500" cy="2857500"/>
          </a:xfrm>
        </p:grpSpPr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D8367E1D-F045-778B-8C72-514CD2714FCD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A1E97044-772A-03A9-57F9-D99B73ED75C7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42E6D8F2-9A60-DEBB-5CC6-D4A8314B6BEA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7B28A721-663D-92B9-BA04-F1546A7D0CEF}"/>
              </a:ext>
            </a:extLst>
          </p:cNvPr>
          <p:cNvSpPr txBox="1"/>
          <p:nvPr/>
        </p:nvSpPr>
        <p:spPr>
          <a:xfrm>
            <a:off x="2004805" y="4227820"/>
            <a:ext cx="4199890" cy="114133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l"/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Calibre Universal 300 mm MITUTOYO 530-119</a:t>
            </a:r>
            <a:endParaRPr lang="en-US"/>
          </a:p>
          <a:p>
            <a:pPr marL="12700" algn="l"/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MITUTOYO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179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algn="l"/>
            <a:r>
              <a:rPr lang="es-ES" sz="900">
                <a:solidFill>
                  <a:srgbClr val="000000"/>
                </a:solidFill>
              </a:rPr>
              <a:t>Escalas graduadas en fracciones y decimal (modelos mm/</a:t>
            </a:r>
            <a:r>
              <a:rPr lang="es-ES" sz="900" err="1">
                <a:solidFill>
                  <a:srgbClr val="000000"/>
                </a:solidFill>
              </a:rPr>
              <a:t>pulg</a:t>
            </a:r>
            <a:r>
              <a:rPr lang="es-ES" sz="900">
                <a:solidFill>
                  <a:srgbClr val="000000"/>
                </a:solidFill>
              </a:rPr>
              <a:t> y </a:t>
            </a:r>
            <a:r>
              <a:rPr lang="es-ES" sz="900" err="1">
                <a:solidFill>
                  <a:srgbClr val="000000"/>
                </a:solidFill>
              </a:rPr>
              <a:t>pulg</a:t>
            </a:r>
            <a:r>
              <a:rPr lang="es-ES" sz="900">
                <a:solidFill>
                  <a:srgbClr val="000000"/>
                </a:solidFill>
              </a:rPr>
              <a:t> solamente).</a:t>
            </a:r>
          </a:p>
          <a:p>
            <a:pPr marL="12700"/>
            <a:r>
              <a:rPr lang="es-ES" sz="900"/>
              <a:t>.</a:t>
            </a:r>
            <a:endParaRPr lang="es-ES"/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974C4110-CB4B-41F7-06C8-DA8BD79CC96A}"/>
              </a:ext>
            </a:extLst>
          </p:cNvPr>
          <p:cNvSpPr/>
          <p:nvPr/>
        </p:nvSpPr>
        <p:spPr>
          <a:xfrm>
            <a:off x="647700" y="5707212"/>
            <a:ext cx="6165850" cy="628142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8FD815D6-7F6E-27AC-6AF8-F30D7EC1D807}"/>
              </a:ext>
            </a:extLst>
          </p:cNvPr>
          <p:cNvSpPr txBox="1"/>
          <p:nvPr/>
        </p:nvSpPr>
        <p:spPr>
          <a:xfrm>
            <a:off x="647700" y="5561987"/>
            <a:ext cx="3474085" cy="135934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="1" spc="-37" baseline="30000">
                <a:solidFill>
                  <a:srgbClr val="1C1C1C"/>
                </a:solidFill>
              </a:rPr>
              <a:t>Serie 530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="1" spc="-37" baseline="30000">
                <a:solidFill>
                  <a:srgbClr val="1C1C1C"/>
                </a:solidFill>
              </a:rPr>
              <a:t>Modelo </a:t>
            </a:r>
            <a:r>
              <a:rPr lang="es-ES" sz="1200" b="1" spc="-37" baseline="30000" err="1">
                <a:solidFill>
                  <a:srgbClr val="1C1C1C"/>
                </a:solidFill>
              </a:rPr>
              <a:t>analogico</a:t>
            </a:r>
            <a:r>
              <a:rPr lang="es-ES" sz="1200" b="1" spc="-37" baseline="30000">
                <a:solidFill>
                  <a:srgbClr val="1C1C1C"/>
                </a:solidFill>
              </a:rPr>
              <a:t> </a:t>
            </a:r>
            <a:r>
              <a:rPr lang="es-ES" sz="1200" b="1" spc="-37" baseline="30000" err="1">
                <a:solidFill>
                  <a:srgbClr val="1C1C1C"/>
                </a:solidFill>
              </a:rPr>
              <a:t>unirversal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="1" spc="-37" baseline="30000">
                <a:solidFill>
                  <a:srgbClr val="1C1C1C"/>
                </a:solidFill>
              </a:rPr>
              <a:t>Capacidad 300mm</a:t>
            </a:r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lang="es-ES" sz="1200" b="1" spc="-37" baseline="30000">
                <a:solidFill>
                  <a:srgbClr val="1C1C1C"/>
                </a:solidFill>
              </a:rPr>
              <a:t>Exactitud +/- 0,03mm</a:t>
            </a: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</a:endParaRPr>
          </a:p>
          <a:p>
            <a:pPr marL="89535">
              <a:spcBef>
                <a:spcPts val="5"/>
              </a:spcBef>
              <a:buClr>
                <a:srgbClr val="1F3A5F"/>
              </a:buClr>
              <a:buSzPct val="112500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</a:endParaRPr>
          </a:p>
        </p:txBody>
      </p:sp>
      <p:grpSp>
        <p:nvGrpSpPr>
          <p:cNvPr id="35" name="object 14">
            <a:extLst>
              <a:ext uri="{FF2B5EF4-FFF2-40B4-BE49-F238E27FC236}">
                <a16:creationId xmlns:a16="http://schemas.microsoft.com/office/drawing/2014/main" id="{6A6B59A6-3E88-20BB-E61E-6A80453DBD76}"/>
              </a:ext>
            </a:extLst>
          </p:cNvPr>
          <p:cNvGrpSpPr/>
          <p:nvPr/>
        </p:nvGrpSpPr>
        <p:grpSpPr>
          <a:xfrm>
            <a:off x="508000" y="7095267"/>
            <a:ext cx="6540500" cy="2857500"/>
            <a:chOff x="508000" y="4191000"/>
            <a:chExt cx="6540500" cy="2857500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1EBD86FB-990F-CCE5-E928-30F7E682922B}"/>
                </a:ext>
              </a:extLst>
            </p:cNvPr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9D80E584-389A-FBE3-37BC-1583E1D0C99B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9DAE6F49-F679-D9E9-A1C3-C7F87DC8BC99}"/>
                </a:ext>
              </a:extLst>
            </p:cNvPr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9">
            <a:extLst>
              <a:ext uri="{FF2B5EF4-FFF2-40B4-BE49-F238E27FC236}">
                <a16:creationId xmlns:a16="http://schemas.microsoft.com/office/drawing/2014/main" id="{EAC35B5F-5AB0-F473-8EB7-3F2DDF916935}"/>
              </a:ext>
            </a:extLst>
          </p:cNvPr>
          <p:cNvSpPr txBox="1"/>
          <p:nvPr/>
        </p:nvSpPr>
        <p:spPr>
          <a:xfrm>
            <a:off x="2019300" y="7190199"/>
            <a:ext cx="4564380" cy="120545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r>
              <a:rPr lang="es-ES" sz="1250" b="1">
                <a:solidFill>
                  <a:srgbClr val="1F3A5F"/>
                </a:solidFill>
                <a:latin typeface="Arial"/>
                <a:cs typeface="Arial"/>
              </a:rPr>
              <a:t>Termómetro infrarrojo FLUKE 62 MAX</a:t>
            </a:r>
            <a:endParaRPr lang="en-US"/>
          </a:p>
          <a:p>
            <a:pPr algn="l"/>
            <a:endParaRPr lang="es-ES" sz="1250" b="1">
              <a:solidFill>
                <a:srgbClr val="1F3A5F"/>
              </a:solidFill>
              <a:latin typeface="Arial"/>
              <a:cs typeface="Arial"/>
            </a:endParaRPr>
          </a:p>
          <a:p>
            <a:pPr marL="12700"/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FLUKE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lang="en-US" sz="850" spc="6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lang="en-US"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lang="en-US" sz="850" spc="5">
                <a:solidFill>
                  <a:srgbClr val="5F6A7A"/>
                </a:solidFill>
                <a:latin typeface="Arial MT"/>
                <a:cs typeface="Arial MT"/>
              </a:rPr>
              <a:t> 180</a:t>
            </a:r>
            <a:endParaRPr lang="en-US" sz="850" spc="-2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endParaRPr lang="es-AR" sz="850" spc="5">
              <a:solidFill>
                <a:srgbClr val="5F6A7A"/>
              </a:solidFill>
              <a:latin typeface="Arial MT"/>
              <a:cs typeface="Arial MT"/>
            </a:endParaRPr>
          </a:p>
          <a:p>
            <a:pPr marL="12700" algn="l"/>
            <a:r>
              <a:rPr lang="es-ES" sz="900">
                <a:solidFill>
                  <a:srgbClr val="000000"/>
                </a:solidFill>
              </a:rPr>
              <a:t>El termómetro </a:t>
            </a:r>
            <a:r>
              <a:rPr lang="es-ES" sz="900" err="1">
                <a:solidFill>
                  <a:srgbClr val="000000"/>
                </a:solidFill>
              </a:rPr>
              <a:t>Fluke</a:t>
            </a:r>
            <a:r>
              <a:rPr lang="es-ES" sz="900">
                <a:solidFill>
                  <a:srgbClr val="000000"/>
                </a:solidFill>
              </a:rPr>
              <a:t> 62 MAX permite medir temperaturas de -30 °C a 500 °C (-22 °F a 932 °F)</a:t>
            </a:r>
            <a:endParaRPr lang="es-ES"/>
          </a:p>
          <a:p>
            <a:pPr marL="12700"/>
            <a:endParaRPr lang="es-ES" sz="900">
              <a:solidFill>
                <a:srgbClr val="000000"/>
              </a:solidFill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B7FF0195-4882-6B8B-C582-9B65C001FFA8}"/>
              </a:ext>
            </a:extLst>
          </p:cNvPr>
          <p:cNvSpPr/>
          <p:nvPr/>
        </p:nvSpPr>
        <p:spPr>
          <a:xfrm>
            <a:off x="647065" y="8645203"/>
            <a:ext cx="6165850" cy="1110560"/>
          </a:xfrm>
          <a:custGeom>
            <a:avLst/>
            <a:gdLst/>
            <a:ahLst/>
            <a:cxnLst/>
            <a:rect l="l" t="t" r="r" b="b"/>
            <a:pathLst>
              <a:path w="6235700" h="4953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4953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E3616311-E3C0-383A-6689-75185C7D3434}"/>
              </a:ext>
            </a:extLst>
          </p:cNvPr>
          <p:cNvSpPr txBox="1"/>
          <p:nvPr/>
        </p:nvSpPr>
        <p:spPr>
          <a:xfrm>
            <a:off x="647700" y="8524366"/>
            <a:ext cx="3474085" cy="154144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 err="1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lang="es-AR" sz="950" b="1" spc="-10">
              <a:solidFill>
                <a:srgbClr val="1F3A5F"/>
              </a:solidFill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endParaRPr lang="en-US" sz="95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s-ES" sz="1200">
                <a:solidFill>
                  <a:srgbClr val="000000"/>
                </a:solidFill>
              </a:rPr>
              <a:t> </a:t>
            </a:r>
            <a:r>
              <a:rPr lang="es-AR" sz="1200" spc="-37" baseline="30000">
                <a:solidFill>
                  <a:srgbClr val="1C1C1C"/>
                </a:solidFill>
                <a:latin typeface="Arial MT"/>
              </a:rPr>
              <a:t>Modelo: </a:t>
            </a:r>
            <a:r>
              <a:rPr lang="es-AR" sz="1200" spc="-37" baseline="30000" err="1">
                <a:solidFill>
                  <a:srgbClr val="1C1C1C"/>
                </a:solidFill>
                <a:latin typeface="Arial MT"/>
              </a:rPr>
              <a:t>Fluke</a:t>
            </a:r>
            <a:r>
              <a:rPr lang="es-AR" sz="1200" spc="-37" baseline="30000">
                <a:solidFill>
                  <a:srgbClr val="1C1C1C"/>
                </a:solidFill>
                <a:latin typeface="Arial MT"/>
              </a:rPr>
              <a:t> 62 MAX</a:t>
            </a:r>
          </a:p>
          <a:p>
            <a:endParaRPr lang="es-AR" sz="1200" spc="-37" baseline="30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endParaRPr lang="es-AR" sz="1200" spc="-37" baseline="30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r>
              <a:rPr lang="es-AR" sz="1200" spc="-37" baseline="30000" err="1">
                <a:solidFill>
                  <a:srgbClr val="333333"/>
                </a:solidFill>
                <a:highlight>
                  <a:srgbClr val="FFFFFF"/>
                </a:highlight>
              </a:rPr>
              <a:t>vAlimentación</a:t>
            </a:r>
            <a:r>
              <a:rPr lang="es-AR" sz="1200" spc="-37" baseline="30000">
                <a:solidFill>
                  <a:srgbClr val="333333"/>
                </a:solidFill>
                <a:highlight>
                  <a:srgbClr val="FFFFFF"/>
                </a:highlight>
              </a:rPr>
              <a:t>: se alimentan con una única batería AA estándar</a:t>
            </a:r>
          </a:p>
          <a:p>
            <a:endParaRPr lang="es-AR" sz="1200" spc="-37" baseline="30000">
              <a:solidFill>
                <a:srgbClr val="1C1C1C"/>
              </a:solidFill>
              <a:latin typeface="Arial MT"/>
              <a:cs typeface="Arial MT"/>
            </a:endParaRPr>
          </a:p>
          <a:p>
            <a:pPr fontAlgn="base"/>
            <a:endParaRPr lang="es-AR" sz="800">
              <a:latin typeface="Arial MT"/>
              <a:cs typeface="Arial MT"/>
            </a:endParaRPr>
          </a:p>
          <a:p>
            <a:pPr fontAlgn="base"/>
            <a:endParaRPr lang="es-ES" sz="1200"/>
          </a:p>
          <a:p>
            <a:pPr marL="215265" indent="-125730"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endParaRPr lang="es-ES" sz="1200" baseline="3472">
              <a:solidFill>
                <a:srgbClr val="1C1C1C"/>
              </a:solidFill>
              <a:latin typeface="Arial MT"/>
              <a:cs typeface="Arial MT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7E6339CB-E279-CB5F-1155-B638B8AC0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F2B49-49DC-F7DE-15F2-614D7340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23" y="1318343"/>
            <a:ext cx="444060" cy="1103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509F8-750A-0004-02C6-8ED758B24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0013" y="4549343"/>
            <a:ext cx="1076329" cy="747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D384-2B29-50F4-CE2F-88039DA29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16" y="7310864"/>
            <a:ext cx="552004" cy="11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2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41DA42-858D-A284-89A6-0585B4C635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1" y="6375400"/>
            <a:ext cx="7556500" cy="4318000"/>
          </a:xfrm>
          <a:prstGeom prst="rect">
            <a:avLst/>
          </a:prstGeom>
        </p:spPr>
      </p:pic>
      <p:pic>
        <p:nvPicPr>
          <p:cNvPr id="2" name="Picture 1" descr="Captura de pantalla 2026-04-02 174854.png">
            <a:extLst>
              <a:ext uri="{FF2B5EF4-FFF2-40B4-BE49-F238E27FC236}">
                <a16:creationId xmlns:a16="http://schemas.microsoft.com/office/drawing/2014/main" id="{751DB7D3-4DFB-00E7-594A-6CD95B07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45" y="1108364"/>
            <a:ext cx="5508410" cy="2056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61249-31F7-57FF-20BA-42D21F849E8B}"/>
              </a:ext>
            </a:extLst>
          </p:cNvPr>
          <p:cNvSpPr txBox="1"/>
          <p:nvPr/>
        </p:nvSpPr>
        <p:spPr>
          <a:xfrm>
            <a:off x="2605260" y="4318000"/>
            <a:ext cx="19026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3600" b="1"/>
              <a:t>Contacto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D9F2F-BBBB-ADF7-4EEA-0C14A6C5D921}"/>
              </a:ext>
            </a:extLst>
          </p:cNvPr>
          <p:cNvSpPr txBox="1"/>
          <p:nvPr/>
        </p:nvSpPr>
        <p:spPr>
          <a:xfrm>
            <a:off x="294814" y="5214961"/>
            <a:ext cx="30180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100" b="1"/>
              <a:t>Mat</a:t>
            </a:r>
            <a:r>
              <a:rPr lang="es-AR" sz="1100" b="1"/>
              <a:t>i</a:t>
            </a:r>
            <a:r>
              <a:rPr sz="1100" b="1"/>
              <a:t>as </a:t>
            </a:r>
            <a:r>
              <a:rPr lang="es-AR" sz="1100" b="1"/>
              <a:t>Daniel </a:t>
            </a:r>
            <a:r>
              <a:rPr sz="1100" b="1"/>
              <a:t>Robasso</a:t>
            </a:r>
            <a:endParaRPr lang="es-AR" sz="1100" b="1"/>
          </a:p>
          <a:p>
            <a:endParaRPr lang="es-AR" sz="1100" b="1"/>
          </a:p>
          <a:p>
            <a:endParaRPr lang="es-AR" sz="1100" b="1"/>
          </a:p>
          <a:p>
            <a:r>
              <a:rPr lang="es-AR" sz="1100"/>
              <a:t>✉️</a:t>
            </a:r>
            <a:r>
              <a:rPr sz="1100"/>
              <a:t>:</a:t>
            </a:r>
            <a:r>
              <a:rPr lang="es-AR" sz="1100"/>
              <a:t> </a:t>
            </a:r>
            <a:r>
              <a:rPr sz="1100">
                <a:hlinkClick r:id="rId4"/>
              </a:rPr>
              <a:t>matias@texosolutionsgroupsrl.com.ar</a:t>
            </a:r>
            <a:endParaRPr lang="es-AR" sz="1100"/>
          </a:p>
          <a:p>
            <a:endParaRPr lang="es-AR" sz="1100"/>
          </a:p>
          <a:p>
            <a:r>
              <a:rPr lang="es-AR" sz="1100"/>
              <a:t>📱</a:t>
            </a:r>
            <a:r>
              <a:rPr sz="1100"/>
              <a:t>: +54 9 11 5473 0344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80900E3-5965-98BB-1077-B442E8B26DDB}"/>
              </a:ext>
            </a:extLst>
          </p:cNvPr>
          <p:cNvSpPr txBox="1"/>
          <p:nvPr/>
        </p:nvSpPr>
        <p:spPr>
          <a:xfrm>
            <a:off x="4191001" y="5214961"/>
            <a:ext cx="32904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b="1"/>
              <a:t>Juan Ignacio </a:t>
            </a:r>
            <a:r>
              <a:rPr lang="es-ES" sz="1100" b="1" err="1"/>
              <a:t>Ciereszko</a:t>
            </a:r>
            <a:endParaRPr lang="es-ES" sz="1100" b="1"/>
          </a:p>
          <a:p>
            <a:endParaRPr lang="es-ES" sz="1100" b="1"/>
          </a:p>
          <a:p>
            <a:endParaRPr lang="es-ES" sz="1100" b="1"/>
          </a:p>
          <a:p>
            <a:r>
              <a:rPr lang="es-AR" sz="1100"/>
              <a:t>✉️</a:t>
            </a:r>
            <a:r>
              <a:rPr lang="es-ES" sz="1100"/>
              <a:t>: </a:t>
            </a:r>
            <a:r>
              <a:rPr lang="es-ES" sz="1100">
                <a:hlinkClick r:id="rId5"/>
              </a:rPr>
              <a:t>juanignacio@texosolutionsgroupsrl.com.ar</a:t>
            </a:r>
            <a:endParaRPr lang="es-ES" sz="1100"/>
          </a:p>
          <a:p>
            <a:endParaRPr lang="es-ES" sz="1100"/>
          </a:p>
          <a:p>
            <a:r>
              <a:rPr lang="es-AR" sz="1100"/>
              <a:t>📱</a:t>
            </a:r>
            <a:r>
              <a:rPr lang="es-ES" sz="1100"/>
              <a:t>: +54 9 11 3431 9846</a:t>
            </a:r>
          </a:p>
        </p:txBody>
      </p:sp>
    </p:spTree>
    <p:extLst>
      <p:ext uri="{BB962C8B-B14F-4D97-AF65-F5344CB8AC3E}">
        <p14:creationId xmlns:p14="http://schemas.microsoft.com/office/powerpoint/2010/main" val="4047339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06565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Manos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17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55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Manos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1650" y="1212850"/>
            <a:ext cx="6553200" cy="2870200"/>
            <a:chOff x="501650" y="1212850"/>
            <a:chExt cx="6553200" cy="2870200"/>
          </a:xfrm>
        </p:grpSpPr>
        <p:sp>
          <p:nvSpPr>
            <p:cNvPr id="7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287" y="1447800"/>
              <a:ext cx="734725" cy="1054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19300" y="1314132"/>
            <a:ext cx="3881754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5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Soldador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Descarne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Kevlar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11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 soldadura con protección contra riesgos térmicos y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mecánicos.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0" y="284479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7700" y="2594877"/>
            <a:ext cx="182054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descarne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Costuras: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hilo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Kevlar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Protección: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chispas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salpicaduras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Certificación:</a:t>
            </a:r>
            <a:r>
              <a:rPr sz="1200" spc="12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0" baseline="3472">
                <a:solidFill>
                  <a:srgbClr val="1C1C1C"/>
                </a:solidFill>
                <a:latin typeface="Arial MT"/>
                <a:cs typeface="Arial MT"/>
              </a:rPr>
              <a:t>IRAM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23024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Vaqueta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1/2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Paseo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12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cuero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vaqueta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flexible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resistente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uso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general.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vaqueta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Puño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elastizado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flexibilidad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Color: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amarillo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7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501650" y="7175500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53916"/>
              <a:ext cx="1054100" cy="1041866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9300" y="7276782"/>
            <a:ext cx="303085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10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Vaqueta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con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TPR</a:t>
            </a:r>
            <a:r>
              <a:rPr sz="1250" b="1" spc="-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Antimpacto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13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reforzado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dorso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contra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impactos.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60400" y="880744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7700" y="855752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 cuero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vaqueta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Refuerzo:</a:t>
            </a:r>
            <a:r>
              <a:rPr sz="1200" spc="-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TPR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antimpacto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pesados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06565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Manos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17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55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Manos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1176223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2630" y="4419600"/>
              <a:ext cx="702039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1277505"/>
            <a:ext cx="319405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Látex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Rugoso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Puño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Lona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14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látex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excelente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agarre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superficies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húmedas.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2808173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2558249"/>
            <a:ext cx="160401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látex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natural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Exterior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rugoso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textil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desgarro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8</a:t>
            </a:fld>
            <a:endParaRPr spc="-25"/>
          </a:p>
        </p:txBody>
      </p:sp>
      <p:grpSp>
        <p:nvGrpSpPr>
          <p:cNvPr id="25" name="object 6"/>
          <p:cNvGrpSpPr/>
          <p:nvPr/>
        </p:nvGrpSpPr>
        <p:grpSpPr>
          <a:xfrm>
            <a:off x="495300" y="4125366"/>
            <a:ext cx="6553200" cy="2870200"/>
            <a:chOff x="501650" y="1212850"/>
            <a:chExt cx="6553200" cy="2870200"/>
          </a:xfrm>
        </p:grpSpPr>
        <p:sp>
          <p:nvSpPr>
            <p:cNvPr id="26" name="object 7"/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630" y="1447800"/>
              <a:ext cx="702039" cy="1054100"/>
            </a:xfrm>
            <a:prstGeom prst="rect">
              <a:avLst/>
            </a:prstGeom>
          </p:spPr>
        </p:pic>
      </p:grpSp>
      <p:sp>
        <p:nvSpPr>
          <p:cNvPr id="30" name="object 11"/>
          <p:cNvSpPr txBox="1"/>
          <p:nvPr/>
        </p:nvSpPr>
        <p:spPr>
          <a:xfrm>
            <a:off x="2012950" y="4226648"/>
            <a:ext cx="287274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Látex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Rugoso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Puño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Tejido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15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flexible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buen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agarre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900" spc="-1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húmedos.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654050" y="5757315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3"/>
          <p:cNvSpPr txBox="1"/>
          <p:nvPr/>
        </p:nvSpPr>
        <p:spPr>
          <a:xfrm>
            <a:off x="641350" y="5507393"/>
            <a:ext cx="186563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látex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natural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Puño</a:t>
            </a:r>
            <a:r>
              <a:rPr sz="1200" spc="3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tejido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Antideslizante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industria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pesquera</a:t>
            </a:r>
            <a:r>
              <a:rPr sz="1200" spc="6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frigorífica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33" name="object 14"/>
          <p:cNvGrpSpPr/>
          <p:nvPr/>
        </p:nvGrpSpPr>
        <p:grpSpPr>
          <a:xfrm>
            <a:off x="495300" y="7097166"/>
            <a:ext cx="6553200" cy="2870200"/>
            <a:chOff x="501650" y="4184650"/>
            <a:chExt cx="6553200" cy="2870200"/>
          </a:xfrm>
        </p:grpSpPr>
        <p:sp>
          <p:nvSpPr>
            <p:cNvPr id="34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851" y="4419600"/>
              <a:ext cx="959596" cy="1054100"/>
            </a:xfrm>
            <a:prstGeom prst="rect">
              <a:avLst/>
            </a:prstGeom>
          </p:spPr>
        </p:pic>
      </p:grpSp>
      <p:sp>
        <p:nvSpPr>
          <p:cNvPr id="38" name="object 19"/>
          <p:cNvSpPr txBox="1"/>
          <p:nvPr/>
        </p:nvSpPr>
        <p:spPr>
          <a:xfrm>
            <a:off x="2012950" y="7198448"/>
            <a:ext cx="299275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PVC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Polar</a:t>
            </a:r>
            <a:r>
              <a:rPr sz="125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Fluo</a:t>
            </a:r>
            <a:r>
              <a:rPr sz="125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35cm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16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PVC ideal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 en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bajas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temperaturas.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654050" y="8729116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/>
          <p:cNvSpPr txBox="1"/>
          <p:nvPr/>
        </p:nvSpPr>
        <p:spPr>
          <a:xfrm>
            <a:off x="641350" y="8479192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jersey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Largo:</a:t>
            </a:r>
            <a:r>
              <a:rPr sz="1200" spc="-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35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cm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frío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extremo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11324"/>
            <a:ext cx="2065655" cy="43243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Protección</a:t>
            </a:r>
            <a:r>
              <a:rPr sz="16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>
                <a:solidFill>
                  <a:srgbClr val="FFFFFF"/>
                </a:solidFill>
                <a:latin typeface="Arial"/>
                <a:cs typeface="Arial"/>
              </a:rPr>
              <a:t>Manos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>
                <a:solidFill>
                  <a:srgbClr val="E7EDF5"/>
                </a:solidFill>
                <a:latin typeface="Arial MT"/>
                <a:cs typeface="Arial MT"/>
              </a:rPr>
              <a:t>17</a:t>
            </a:r>
            <a:r>
              <a:rPr sz="850" spc="-10">
                <a:solidFill>
                  <a:srgbClr val="E7EDF5"/>
                </a:solidFill>
                <a:latin typeface="Arial MT"/>
                <a:cs typeface="Arial MT"/>
              </a:rPr>
              <a:t> productos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762000"/>
            <a:ext cx="6540500" cy="355600"/>
          </a:xfrm>
          <a:custGeom>
            <a:avLst/>
            <a:gdLst/>
            <a:ahLst/>
            <a:cxnLst/>
            <a:rect l="l" t="t" r="r" b="b"/>
            <a:pathLst>
              <a:path w="6540500" h="355600">
                <a:moveTo>
                  <a:pt x="6438900" y="355600"/>
                </a:moveTo>
                <a:lnTo>
                  <a:pt x="101600" y="355600"/>
                </a:lnTo>
                <a:lnTo>
                  <a:pt x="62052" y="347615"/>
                </a:lnTo>
                <a:lnTo>
                  <a:pt x="29757" y="325842"/>
                </a:lnTo>
                <a:lnTo>
                  <a:pt x="7984" y="293547"/>
                </a:lnTo>
                <a:lnTo>
                  <a:pt x="0" y="254000"/>
                </a:lnTo>
                <a:lnTo>
                  <a:pt x="0" y="101600"/>
                </a:lnTo>
                <a:lnTo>
                  <a:pt x="7984" y="62052"/>
                </a:lnTo>
                <a:lnTo>
                  <a:pt x="29757" y="29757"/>
                </a:lnTo>
                <a:lnTo>
                  <a:pt x="62052" y="7984"/>
                </a:lnTo>
                <a:lnTo>
                  <a:pt x="101600" y="0"/>
                </a:lnTo>
                <a:lnTo>
                  <a:pt x="6438900" y="0"/>
                </a:lnTo>
                <a:lnTo>
                  <a:pt x="6478447" y="7984"/>
                </a:lnTo>
                <a:lnTo>
                  <a:pt x="6510742" y="29757"/>
                </a:lnTo>
                <a:lnTo>
                  <a:pt x="6532515" y="62052"/>
                </a:lnTo>
                <a:lnTo>
                  <a:pt x="6540500" y="101600"/>
                </a:lnTo>
                <a:lnTo>
                  <a:pt x="6540500" y="254000"/>
                </a:lnTo>
                <a:lnTo>
                  <a:pt x="6532515" y="293547"/>
                </a:lnTo>
                <a:lnTo>
                  <a:pt x="6510742" y="325842"/>
                </a:lnTo>
                <a:lnTo>
                  <a:pt x="6478447" y="347615"/>
                </a:lnTo>
                <a:lnTo>
                  <a:pt x="6438900" y="3556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7700" y="820623"/>
            <a:ext cx="155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Protección</a:t>
            </a:r>
            <a:r>
              <a:rPr sz="1200" b="1" spc="-4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>
                <a:solidFill>
                  <a:srgbClr val="1F3A5F"/>
                </a:solidFill>
                <a:latin typeface="Arial"/>
                <a:cs typeface="Arial"/>
              </a:rPr>
              <a:t>de</a:t>
            </a:r>
            <a:r>
              <a:rPr sz="1200" b="1" spc="-3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1F3A5F"/>
                </a:solidFill>
                <a:latin typeface="Arial"/>
                <a:cs typeface="Arial"/>
              </a:rPr>
              <a:t>Manos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031" y="831367"/>
            <a:ext cx="686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5F6A7A"/>
                </a:solidFill>
                <a:latin typeface="Arial MT"/>
                <a:cs typeface="Arial MT"/>
              </a:rPr>
              <a:t>17 </a:t>
            </a:r>
            <a:r>
              <a:rPr sz="900" spc="-10">
                <a:solidFill>
                  <a:srgbClr val="5F6A7A"/>
                </a:solidFill>
                <a:latin typeface="Arial MT"/>
                <a:cs typeface="Arial MT"/>
              </a:rPr>
              <a:t>productos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1650" y="4184650"/>
            <a:ext cx="6553200" cy="2870200"/>
            <a:chOff x="501650" y="4184650"/>
            <a:chExt cx="6553200" cy="2870200"/>
          </a:xfrm>
        </p:grpSpPr>
        <p:sp>
          <p:nvSpPr>
            <p:cNvPr id="15" name="object 15"/>
            <p:cNvSpPr/>
            <p:nvPr/>
          </p:nvSpPr>
          <p:spPr>
            <a:xfrm>
              <a:off x="508000" y="41910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0400" y="43434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600" y="4419600"/>
              <a:ext cx="1054100" cy="1054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19300" y="4285932"/>
            <a:ext cx="337312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Nitrilo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Pesado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Puño</a:t>
            </a:r>
            <a:r>
              <a:rPr sz="1250" b="1" spc="-5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20">
                <a:solidFill>
                  <a:srgbClr val="1F3A5F"/>
                </a:solidFill>
                <a:latin typeface="Arial"/>
                <a:cs typeface="Arial"/>
              </a:rPr>
              <a:t>Lona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18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2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industrial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para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tareas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exigentes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con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excelente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durabilidad.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0400" y="5816600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47700" y="5566676"/>
            <a:ext cx="184594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nitrilo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Soporte</a:t>
            </a:r>
            <a:r>
              <a:rPr sz="1200" spc="89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textil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2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construcción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mantenimiento</a:t>
            </a:r>
            <a:endParaRPr sz="1200" baseline="3472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8000" y="10133203"/>
            <a:ext cx="6544309" cy="0"/>
          </a:xfrm>
          <a:custGeom>
            <a:avLst/>
            <a:gdLst/>
            <a:ahLst/>
            <a:cxnLst/>
            <a:rect l="l" t="t" r="r" b="b"/>
            <a:pathLst>
              <a:path w="6544309">
                <a:moveTo>
                  <a:pt x="0" y="0"/>
                </a:moveTo>
                <a:lnTo>
                  <a:pt x="6544056" y="0"/>
                </a:lnTo>
              </a:path>
            </a:pathLst>
          </a:custGeom>
          <a:ln w="12700">
            <a:solidFill>
              <a:srgbClr val="D9E1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t>Catálogo</a:t>
            </a:r>
            <a:r>
              <a:rPr spc="-30"/>
              <a:t> </a:t>
            </a:r>
            <a:r>
              <a:t>de</a:t>
            </a:r>
            <a:r>
              <a:rPr spc="-25"/>
              <a:t> </a:t>
            </a:r>
            <a:r>
              <a:rPr spc="-10"/>
              <a:t>productos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9</a:t>
            </a:fld>
            <a:endParaRPr spc="-25"/>
          </a:p>
        </p:txBody>
      </p:sp>
      <p:grpSp>
        <p:nvGrpSpPr>
          <p:cNvPr id="33" name="object 6">
            <a:extLst>
              <a:ext uri="{FF2B5EF4-FFF2-40B4-BE49-F238E27FC236}">
                <a16:creationId xmlns:a16="http://schemas.microsoft.com/office/drawing/2014/main" id="{3BE47262-C484-BFC2-05B9-97B084D9EC77}"/>
              </a:ext>
            </a:extLst>
          </p:cNvPr>
          <p:cNvGrpSpPr/>
          <p:nvPr/>
        </p:nvGrpSpPr>
        <p:grpSpPr>
          <a:xfrm>
            <a:off x="501650" y="7162800"/>
            <a:ext cx="6553200" cy="2870200"/>
            <a:chOff x="501650" y="1212850"/>
            <a:chExt cx="6553200" cy="2870200"/>
          </a:xfrm>
        </p:grpSpPr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F5A64052-AD95-AFBC-5DEA-92C960EA6126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FA428763-E717-0A81-5CA8-13B2CD6278A7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">
              <a:extLst>
                <a:ext uri="{FF2B5EF4-FFF2-40B4-BE49-F238E27FC236}">
                  <a16:creationId xmlns:a16="http://schemas.microsoft.com/office/drawing/2014/main" id="{4843B1EF-E2D2-39F8-4407-F69CBE365DF2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10">
              <a:extLst>
                <a:ext uri="{FF2B5EF4-FFF2-40B4-BE49-F238E27FC236}">
                  <a16:creationId xmlns:a16="http://schemas.microsoft.com/office/drawing/2014/main" id="{0C8F0D7A-D95D-F65B-2B38-5A04311B9B1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38" name="object 11">
            <a:extLst>
              <a:ext uri="{FF2B5EF4-FFF2-40B4-BE49-F238E27FC236}">
                <a16:creationId xmlns:a16="http://schemas.microsoft.com/office/drawing/2014/main" id="{7E89106A-328C-FB41-A4BA-3EB5056BE26E}"/>
              </a:ext>
            </a:extLst>
          </p:cNvPr>
          <p:cNvSpPr txBox="1"/>
          <p:nvPr/>
        </p:nvSpPr>
        <p:spPr>
          <a:xfrm>
            <a:off x="2019300" y="7264082"/>
            <a:ext cx="3014980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PVC</a:t>
            </a:r>
            <a:r>
              <a:rPr sz="1250" b="1" spc="-3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30</a:t>
            </a:r>
            <a:r>
              <a:rPr sz="1250" b="1" spc="-25">
                <a:solidFill>
                  <a:srgbClr val="1F3A5F"/>
                </a:solidFill>
                <a:latin typeface="Arial"/>
                <a:cs typeface="Arial"/>
              </a:rPr>
              <a:t> cm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19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 recubierto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PVC para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protección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química</a:t>
            </a:r>
            <a:r>
              <a:rPr sz="900" spc="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básica.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78142122-33F7-98A9-4903-752960B9C2FA}"/>
              </a:ext>
            </a:extLst>
          </p:cNvPr>
          <p:cNvSpPr/>
          <p:nvPr/>
        </p:nvSpPr>
        <p:spPr>
          <a:xfrm>
            <a:off x="660400" y="8794749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3">
            <a:extLst>
              <a:ext uri="{FF2B5EF4-FFF2-40B4-BE49-F238E27FC236}">
                <a16:creationId xmlns:a16="http://schemas.microsoft.com/office/drawing/2014/main" id="{A2D8C6F9-A215-16DE-68E2-A3B53D0A9304}"/>
              </a:ext>
            </a:extLst>
          </p:cNvPr>
          <p:cNvSpPr txBox="1"/>
          <p:nvPr/>
        </p:nvSpPr>
        <p:spPr>
          <a:xfrm>
            <a:off x="647700" y="8544827"/>
            <a:ext cx="15214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Material: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PVC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algodón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Largo:</a:t>
            </a:r>
            <a:r>
              <a:rPr sz="1200" spc="-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30</a:t>
            </a:r>
            <a:r>
              <a:rPr sz="1200" spc="3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37" baseline="3472">
                <a:solidFill>
                  <a:srgbClr val="1C1C1C"/>
                </a:solidFill>
                <a:latin typeface="Arial MT"/>
                <a:cs typeface="Arial MT"/>
              </a:rPr>
              <a:t>cm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</a:t>
            </a:r>
            <a:r>
              <a:rPr sz="1200" spc="-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manipulación</a:t>
            </a:r>
            <a:r>
              <a:rPr sz="1200" spc="75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general</a:t>
            </a:r>
            <a:endParaRPr sz="1200" baseline="3472">
              <a:latin typeface="Arial MT"/>
              <a:cs typeface="Arial MT"/>
            </a:endParaRPr>
          </a:p>
        </p:txBody>
      </p:sp>
      <p:grpSp>
        <p:nvGrpSpPr>
          <p:cNvPr id="41" name="object 6">
            <a:extLst>
              <a:ext uri="{FF2B5EF4-FFF2-40B4-BE49-F238E27FC236}">
                <a16:creationId xmlns:a16="http://schemas.microsoft.com/office/drawing/2014/main" id="{0046B97E-4635-91DC-5989-4502E0F3195E}"/>
              </a:ext>
            </a:extLst>
          </p:cNvPr>
          <p:cNvGrpSpPr/>
          <p:nvPr/>
        </p:nvGrpSpPr>
        <p:grpSpPr>
          <a:xfrm>
            <a:off x="508000" y="1226249"/>
            <a:ext cx="6553200" cy="2870200"/>
            <a:chOff x="501650" y="1212850"/>
            <a:chExt cx="6553200" cy="2870200"/>
          </a:xfrm>
        </p:grpSpPr>
        <p:sp>
          <p:nvSpPr>
            <p:cNvPr id="42" name="object 7">
              <a:extLst>
                <a:ext uri="{FF2B5EF4-FFF2-40B4-BE49-F238E27FC236}">
                  <a16:creationId xmlns:a16="http://schemas.microsoft.com/office/drawing/2014/main" id="{DF9A2092-3E82-8D8E-01F4-2435909F7E18}"/>
                </a:ext>
              </a:extLst>
            </p:cNvPr>
            <p:cNvSpPr/>
            <p:nvPr/>
          </p:nvSpPr>
          <p:spPr>
            <a:xfrm>
              <a:off x="508000" y="1219200"/>
              <a:ext cx="6540500" cy="2857500"/>
            </a:xfrm>
            <a:custGeom>
              <a:avLst/>
              <a:gdLst/>
              <a:ahLst/>
              <a:cxnLst/>
              <a:rect l="l" t="t" r="r" b="b"/>
              <a:pathLst>
                <a:path w="6540500" h="2857500">
                  <a:moveTo>
                    <a:pt x="127000" y="0"/>
                  </a:moveTo>
                  <a:lnTo>
                    <a:pt x="6413500" y="0"/>
                  </a:lnTo>
                  <a:lnTo>
                    <a:pt x="6462934" y="9980"/>
                  </a:lnTo>
                  <a:lnTo>
                    <a:pt x="6503302" y="37197"/>
                  </a:lnTo>
                  <a:lnTo>
                    <a:pt x="6530519" y="77565"/>
                  </a:lnTo>
                  <a:lnTo>
                    <a:pt x="6540500" y="127000"/>
                  </a:lnTo>
                  <a:lnTo>
                    <a:pt x="6540500" y="2730500"/>
                  </a:lnTo>
                  <a:lnTo>
                    <a:pt x="6530519" y="2779934"/>
                  </a:lnTo>
                  <a:lnTo>
                    <a:pt x="6503302" y="2820302"/>
                  </a:lnTo>
                  <a:lnTo>
                    <a:pt x="6462934" y="2847519"/>
                  </a:lnTo>
                  <a:lnTo>
                    <a:pt x="6413500" y="2857500"/>
                  </a:lnTo>
                  <a:lnTo>
                    <a:pt x="127000" y="2857500"/>
                  </a:lnTo>
                  <a:lnTo>
                    <a:pt x="77565" y="2847519"/>
                  </a:lnTo>
                  <a:lnTo>
                    <a:pt x="37197" y="2820302"/>
                  </a:lnTo>
                  <a:lnTo>
                    <a:pt x="9980" y="2779934"/>
                  </a:lnTo>
                  <a:lnTo>
                    <a:pt x="0" y="2730500"/>
                  </a:lnTo>
                  <a:lnTo>
                    <a:pt x="0" y="127000"/>
                  </a:lnTo>
                  <a:lnTo>
                    <a:pt x="9980" y="77565"/>
                  </a:lnTo>
                  <a:lnTo>
                    <a:pt x="37197" y="37197"/>
                  </a:lnTo>
                  <a:lnTo>
                    <a:pt x="77565" y="9980"/>
                  </a:lnTo>
                  <a:lnTo>
                    <a:pt x="1270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8">
              <a:extLst>
                <a:ext uri="{FF2B5EF4-FFF2-40B4-BE49-F238E27FC236}">
                  <a16:creationId xmlns:a16="http://schemas.microsoft.com/office/drawing/2014/main" id="{DFA80FC1-B587-2B03-94C8-9C309B8EE00B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104900" y="1206500"/>
                  </a:move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close/>
                </a:path>
              </a:pathLst>
            </a:custGeom>
            <a:solidFill>
              <a:srgbClr val="F7F9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779CBC1F-3555-24C4-86FB-67B0C78731A5}"/>
                </a:ext>
              </a:extLst>
            </p:cNvPr>
            <p:cNvSpPr/>
            <p:nvPr/>
          </p:nvSpPr>
          <p:spPr>
            <a:xfrm>
              <a:off x="660400" y="1371600"/>
              <a:ext cx="1206500" cy="1206500"/>
            </a:xfrm>
            <a:custGeom>
              <a:avLst/>
              <a:gdLst/>
              <a:ahLst/>
              <a:cxnLst/>
              <a:rect l="l" t="t" r="r" b="b"/>
              <a:pathLst>
                <a:path w="1206500" h="1206500">
                  <a:moveTo>
                    <a:pt x="101600" y="0"/>
                  </a:moveTo>
                  <a:lnTo>
                    <a:pt x="1104900" y="0"/>
                  </a:lnTo>
                  <a:lnTo>
                    <a:pt x="1144447" y="7984"/>
                  </a:lnTo>
                  <a:lnTo>
                    <a:pt x="1176742" y="29757"/>
                  </a:lnTo>
                  <a:lnTo>
                    <a:pt x="1198515" y="62052"/>
                  </a:lnTo>
                  <a:lnTo>
                    <a:pt x="1206500" y="101600"/>
                  </a:lnTo>
                  <a:lnTo>
                    <a:pt x="1206500" y="1104900"/>
                  </a:lnTo>
                  <a:lnTo>
                    <a:pt x="1198515" y="1144447"/>
                  </a:lnTo>
                  <a:lnTo>
                    <a:pt x="1176742" y="1176742"/>
                  </a:lnTo>
                  <a:lnTo>
                    <a:pt x="1144447" y="1198515"/>
                  </a:lnTo>
                  <a:lnTo>
                    <a:pt x="1104900" y="1206500"/>
                  </a:lnTo>
                  <a:lnTo>
                    <a:pt x="101600" y="1206500"/>
                  </a:lnTo>
                  <a:lnTo>
                    <a:pt x="62052" y="1198515"/>
                  </a:lnTo>
                  <a:lnTo>
                    <a:pt x="29757" y="1176742"/>
                  </a:lnTo>
                  <a:lnTo>
                    <a:pt x="7984" y="1144447"/>
                  </a:lnTo>
                  <a:lnTo>
                    <a:pt x="0" y="1104900"/>
                  </a:lnTo>
                  <a:lnTo>
                    <a:pt x="0" y="101600"/>
                  </a:lnTo>
                  <a:lnTo>
                    <a:pt x="7984" y="62052"/>
                  </a:lnTo>
                  <a:lnTo>
                    <a:pt x="29757" y="29757"/>
                  </a:lnTo>
                  <a:lnTo>
                    <a:pt x="62052" y="7984"/>
                  </a:lnTo>
                  <a:lnTo>
                    <a:pt x="101600" y="0"/>
                  </a:lnTo>
                  <a:close/>
                </a:path>
              </a:pathLst>
            </a:custGeom>
            <a:ln w="12700">
              <a:solidFill>
                <a:srgbClr val="D9E1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10">
              <a:extLst>
                <a:ext uri="{FF2B5EF4-FFF2-40B4-BE49-F238E27FC236}">
                  <a16:creationId xmlns:a16="http://schemas.microsoft.com/office/drawing/2014/main" id="{748B3866-CC6A-BE6E-0788-01418E15B7D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600" y="1447800"/>
              <a:ext cx="1054100" cy="1054100"/>
            </a:xfrm>
            <a:prstGeom prst="rect">
              <a:avLst/>
            </a:prstGeom>
          </p:spPr>
        </p:pic>
      </p:grpSp>
      <p:sp>
        <p:nvSpPr>
          <p:cNvPr id="46" name="object 11">
            <a:extLst>
              <a:ext uri="{FF2B5EF4-FFF2-40B4-BE49-F238E27FC236}">
                <a16:creationId xmlns:a16="http://schemas.microsoft.com/office/drawing/2014/main" id="{DCBAD9BF-981B-A2C4-4D0B-54342F6DF5F0}"/>
              </a:ext>
            </a:extLst>
          </p:cNvPr>
          <p:cNvSpPr txBox="1"/>
          <p:nvPr/>
        </p:nvSpPr>
        <p:spPr>
          <a:xfrm>
            <a:off x="2025650" y="1327531"/>
            <a:ext cx="3416935" cy="81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Guante</a:t>
            </a:r>
            <a:r>
              <a:rPr sz="1250" b="1" spc="-70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Nitrilo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>
                <a:solidFill>
                  <a:srgbClr val="1F3A5F"/>
                </a:solidFill>
                <a:latin typeface="Arial"/>
                <a:cs typeface="Arial"/>
              </a:rPr>
              <a:t>Pesado</a:t>
            </a:r>
            <a:r>
              <a:rPr sz="1250" b="1" spc="-4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Puño</a:t>
            </a:r>
            <a:r>
              <a:rPr sz="1250" b="1" spc="-125">
                <a:solidFill>
                  <a:srgbClr val="1F3A5F"/>
                </a:solidFill>
                <a:latin typeface="Arial"/>
                <a:cs typeface="Arial"/>
              </a:rPr>
              <a:t> </a:t>
            </a:r>
            <a:r>
              <a:rPr sz="1250" b="1" spc="-10">
                <a:solidFill>
                  <a:srgbClr val="1F3A5F"/>
                </a:solidFill>
                <a:latin typeface="Arial"/>
                <a:cs typeface="Arial"/>
              </a:rPr>
              <a:t>Tejido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Marca:</a:t>
            </a:r>
            <a:r>
              <a:rPr sz="850" spc="-1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BAC-DALL</a:t>
            </a:r>
            <a:r>
              <a:rPr sz="850" spc="50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|</a:t>
            </a:r>
            <a:r>
              <a:rPr sz="850" spc="4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>
                <a:solidFill>
                  <a:srgbClr val="5F6A7A"/>
                </a:solidFill>
                <a:latin typeface="Arial MT"/>
                <a:cs typeface="Arial MT"/>
              </a:rPr>
              <a:t>ID:</a:t>
            </a:r>
            <a:r>
              <a:rPr sz="850" spc="-5">
                <a:solidFill>
                  <a:srgbClr val="5F6A7A"/>
                </a:solidFill>
                <a:latin typeface="Arial MT"/>
                <a:cs typeface="Arial MT"/>
              </a:rPr>
              <a:t> </a:t>
            </a:r>
            <a:r>
              <a:rPr sz="850" spc="-25">
                <a:solidFill>
                  <a:srgbClr val="5F6A7A"/>
                </a:solidFill>
                <a:latin typeface="Arial MT"/>
                <a:cs typeface="Arial MT"/>
              </a:rPr>
              <a:t>17</a:t>
            </a:r>
            <a:endParaRPr sz="8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Guante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de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nitrilo resistente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 la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abrasión para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>
                <a:solidFill>
                  <a:srgbClr val="1C1C1C"/>
                </a:solidFill>
                <a:latin typeface="Arial MT"/>
                <a:cs typeface="Arial MT"/>
              </a:rPr>
              <a:t>trabajos</a:t>
            </a:r>
            <a:r>
              <a:rPr sz="900" spc="-5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900" spc="-10">
                <a:solidFill>
                  <a:srgbClr val="1C1C1C"/>
                </a:solidFill>
                <a:latin typeface="Arial MT"/>
                <a:cs typeface="Arial MT"/>
              </a:rPr>
              <a:t>industriales.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B8C9325E-C1C1-05F7-D3B5-207EF875635D}"/>
              </a:ext>
            </a:extLst>
          </p:cNvPr>
          <p:cNvSpPr/>
          <p:nvPr/>
        </p:nvSpPr>
        <p:spPr>
          <a:xfrm>
            <a:off x="666750" y="2858198"/>
            <a:ext cx="6235700" cy="1028700"/>
          </a:xfrm>
          <a:custGeom>
            <a:avLst/>
            <a:gdLst/>
            <a:ahLst/>
            <a:cxnLst/>
            <a:rect l="l" t="t" r="r" b="b"/>
            <a:pathLst>
              <a:path w="6235700" h="1028700">
                <a:moveTo>
                  <a:pt x="6235700" y="863600"/>
                </a:moveTo>
                <a:lnTo>
                  <a:pt x="6230709" y="838885"/>
                </a:lnTo>
                <a:lnTo>
                  <a:pt x="6217094" y="818705"/>
                </a:lnTo>
                <a:lnTo>
                  <a:pt x="6196914" y="805091"/>
                </a:lnTo>
                <a:lnTo>
                  <a:pt x="6172200" y="800100"/>
                </a:lnTo>
                <a:lnTo>
                  <a:pt x="63500" y="800100"/>
                </a:lnTo>
                <a:lnTo>
                  <a:pt x="38773" y="805091"/>
                </a:lnTo>
                <a:lnTo>
                  <a:pt x="18592" y="818705"/>
                </a:lnTo>
                <a:lnTo>
                  <a:pt x="4978" y="838885"/>
                </a:lnTo>
                <a:lnTo>
                  <a:pt x="0" y="863600"/>
                </a:lnTo>
                <a:lnTo>
                  <a:pt x="0" y="965200"/>
                </a:lnTo>
                <a:lnTo>
                  <a:pt x="4978" y="989926"/>
                </a:lnTo>
                <a:lnTo>
                  <a:pt x="18592" y="1010107"/>
                </a:lnTo>
                <a:lnTo>
                  <a:pt x="38773" y="1023721"/>
                </a:lnTo>
                <a:lnTo>
                  <a:pt x="63500" y="1028700"/>
                </a:lnTo>
                <a:lnTo>
                  <a:pt x="6172200" y="1028700"/>
                </a:lnTo>
                <a:lnTo>
                  <a:pt x="6196914" y="1023721"/>
                </a:lnTo>
                <a:lnTo>
                  <a:pt x="6217094" y="1010107"/>
                </a:lnTo>
                <a:lnTo>
                  <a:pt x="6230709" y="989926"/>
                </a:lnTo>
                <a:lnTo>
                  <a:pt x="6235700" y="965200"/>
                </a:lnTo>
                <a:lnTo>
                  <a:pt x="6235700" y="863600"/>
                </a:lnTo>
                <a:close/>
              </a:path>
              <a:path w="6235700" h="1028700">
                <a:moveTo>
                  <a:pt x="6235700" y="596900"/>
                </a:moveTo>
                <a:lnTo>
                  <a:pt x="6230709" y="572185"/>
                </a:lnTo>
                <a:lnTo>
                  <a:pt x="6217094" y="552005"/>
                </a:lnTo>
                <a:lnTo>
                  <a:pt x="6196914" y="538391"/>
                </a:lnTo>
                <a:lnTo>
                  <a:pt x="6172200" y="533400"/>
                </a:lnTo>
                <a:lnTo>
                  <a:pt x="63500" y="533400"/>
                </a:lnTo>
                <a:lnTo>
                  <a:pt x="38773" y="538391"/>
                </a:lnTo>
                <a:lnTo>
                  <a:pt x="18592" y="552005"/>
                </a:lnTo>
                <a:lnTo>
                  <a:pt x="4978" y="572185"/>
                </a:lnTo>
                <a:lnTo>
                  <a:pt x="0" y="596900"/>
                </a:lnTo>
                <a:lnTo>
                  <a:pt x="0" y="698500"/>
                </a:lnTo>
                <a:lnTo>
                  <a:pt x="4978" y="723226"/>
                </a:lnTo>
                <a:lnTo>
                  <a:pt x="18592" y="743407"/>
                </a:lnTo>
                <a:lnTo>
                  <a:pt x="38773" y="757021"/>
                </a:lnTo>
                <a:lnTo>
                  <a:pt x="63500" y="762000"/>
                </a:lnTo>
                <a:lnTo>
                  <a:pt x="6172200" y="762000"/>
                </a:lnTo>
                <a:lnTo>
                  <a:pt x="6196914" y="757021"/>
                </a:lnTo>
                <a:lnTo>
                  <a:pt x="6217094" y="743407"/>
                </a:lnTo>
                <a:lnTo>
                  <a:pt x="6230709" y="723226"/>
                </a:lnTo>
                <a:lnTo>
                  <a:pt x="6235700" y="698500"/>
                </a:lnTo>
                <a:lnTo>
                  <a:pt x="6235700" y="596900"/>
                </a:lnTo>
                <a:close/>
              </a:path>
              <a:path w="6235700" h="1028700">
                <a:moveTo>
                  <a:pt x="6235700" y="330200"/>
                </a:moveTo>
                <a:lnTo>
                  <a:pt x="6230709" y="305485"/>
                </a:lnTo>
                <a:lnTo>
                  <a:pt x="6217094" y="285305"/>
                </a:lnTo>
                <a:lnTo>
                  <a:pt x="6196914" y="271691"/>
                </a:lnTo>
                <a:lnTo>
                  <a:pt x="6172200" y="266700"/>
                </a:lnTo>
                <a:lnTo>
                  <a:pt x="63500" y="266700"/>
                </a:lnTo>
                <a:lnTo>
                  <a:pt x="38773" y="271691"/>
                </a:lnTo>
                <a:lnTo>
                  <a:pt x="18592" y="285305"/>
                </a:lnTo>
                <a:lnTo>
                  <a:pt x="4978" y="305485"/>
                </a:lnTo>
                <a:lnTo>
                  <a:pt x="0" y="330200"/>
                </a:lnTo>
                <a:lnTo>
                  <a:pt x="0" y="431800"/>
                </a:lnTo>
                <a:lnTo>
                  <a:pt x="4978" y="456526"/>
                </a:lnTo>
                <a:lnTo>
                  <a:pt x="18592" y="476707"/>
                </a:lnTo>
                <a:lnTo>
                  <a:pt x="38773" y="490321"/>
                </a:lnTo>
                <a:lnTo>
                  <a:pt x="63500" y="495300"/>
                </a:lnTo>
                <a:lnTo>
                  <a:pt x="6172200" y="495300"/>
                </a:lnTo>
                <a:lnTo>
                  <a:pt x="6196914" y="490321"/>
                </a:lnTo>
                <a:lnTo>
                  <a:pt x="6217094" y="476707"/>
                </a:lnTo>
                <a:lnTo>
                  <a:pt x="6230709" y="456526"/>
                </a:lnTo>
                <a:lnTo>
                  <a:pt x="6235700" y="431800"/>
                </a:lnTo>
                <a:lnTo>
                  <a:pt x="6235700" y="330200"/>
                </a:lnTo>
                <a:close/>
              </a:path>
              <a:path w="6235700" h="1028700">
                <a:moveTo>
                  <a:pt x="6235700" y="63500"/>
                </a:moveTo>
                <a:lnTo>
                  <a:pt x="6230709" y="38785"/>
                </a:lnTo>
                <a:lnTo>
                  <a:pt x="6217094" y="18605"/>
                </a:lnTo>
                <a:lnTo>
                  <a:pt x="6196914" y="4991"/>
                </a:lnTo>
                <a:lnTo>
                  <a:pt x="6172200" y="0"/>
                </a:lnTo>
                <a:lnTo>
                  <a:pt x="63500" y="0"/>
                </a:lnTo>
                <a:lnTo>
                  <a:pt x="38773" y="4991"/>
                </a:lnTo>
                <a:lnTo>
                  <a:pt x="18592" y="18605"/>
                </a:lnTo>
                <a:lnTo>
                  <a:pt x="4978" y="38785"/>
                </a:lnTo>
                <a:lnTo>
                  <a:pt x="0" y="63500"/>
                </a:lnTo>
                <a:lnTo>
                  <a:pt x="0" y="165100"/>
                </a:lnTo>
                <a:lnTo>
                  <a:pt x="4978" y="189826"/>
                </a:lnTo>
                <a:lnTo>
                  <a:pt x="18592" y="210007"/>
                </a:lnTo>
                <a:lnTo>
                  <a:pt x="38773" y="223621"/>
                </a:lnTo>
                <a:lnTo>
                  <a:pt x="63500" y="228600"/>
                </a:lnTo>
                <a:lnTo>
                  <a:pt x="6172200" y="228600"/>
                </a:lnTo>
                <a:lnTo>
                  <a:pt x="6196914" y="223621"/>
                </a:lnTo>
                <a:lnTo>
                  <a:pt x="6217094" y="210007"/>
                </a:lnTo>
                <a:lnTo>
                  <a:pt x="6230709" y="189826"/>
                </a:lnTo>
                <a:lnTo>
                  <a:pt x="6235700" y="165100"/>
                </a:lnTo>
                <a:lnTo>
                  <a:pt x="6235700" y="63500"/>
                </a:lnTo>
                <a:close/>
              </a:path>
            </a:pathLst>
          </a:custGeom>
          <a:solidFill>
            <a:srgbClr val="F7F9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CC80D2EE-45A9-22EE-32D8-80A0F4346107}"/>
              </a:ext>
            </a:extLst>
          </p:cNvPr>
          <p:cNvSpPr txBox="1"/>
          <p:nvPr/>
        </p:nvSpPr>
        <p:spPr>
          <a:xfrm>
            <a:off x="654050" y="2608276"/>
            <a:ext cx="1915160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>
                <a:solidFill>
                  <a:srgbClr val="1F3A5F"/>
                </a:solidFill>
                <a:latin typeface="Arial"/>
                <a:cs typeface="Arial"/>
              </a:rPr>
              <a:t>Especificaciones </a:t>
            </a:r>
            <a:r>
              <a:rPr sz="950" b="1" spc="-10">
                <a:solidFill>
                  <a:srgbClr val="1F3A5F"/>
                </a:solidFill>
                <a:latin typeface="Arial"/>
                <a:cs typeface="Arial"/>
              </a:rPr>
              <a:t>técnicas</a:t>
            </a:r>
            <a:endParaRPr sz="950">
              <a:latin typeface="Arial"/>
              <a:cs typeface="Arial"/>
            </a:endParaRPr>
          </a:p>
          <a:p>
            <a:pPr marL="215265" indent="-126364">
              <a:lnSpc>
                <a:spcPct val="100000"/>
              </a:lnSpc>
              <a:spcBef>
                <a:spcPts val="87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Recubrimiento: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nitrilo</a:t>
            </a:r>
            <a:r>
              <a:rPr sz="1200" spc="150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pesado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Interior</a:t>
            </a:r>
            <a:r>
              <a:rPr sz="1200" spc="67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textil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Alta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resistencia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a</a:t>
            </a:r>
            <a:r>
              <a:rPr sz="1200" spc="5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la</a:t>
            </a:r>
            <a:r>
              <a:rPr sz="1200" spc="44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abrasión</a:t>
            </a:r>
            <a:endParaRPr sz="1200" baseline="3472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1F3A5F"/>
              </a:buClr>
              <a:buFont typeface="Arial"/>
              <a:buChar char="•"/>
            </a:pPr>
            <a:endParaRPr sz="800">
              <a:latin typeface="Arial MT"/>
              <a:cs typeface="Arial MT"/>
            </a:endParaRPr>
          </a:p>
          <a:p>
            <a:pPr marL="215265" indent="-126364">
              <a:lnSpc>
                <a:spcPct val="100000"/>
              </a:lnSpc>
              <a:spcBef>
                <a:spcPts val="5"/>
              </a:spcBef>
              <a:buClr>
                <a:srgbClr val="1F3A5F"/>
              </a:buClr>
              <a:buSzPct val="112500"/>
              <a:buFont typeface="Arial"/>
              <a:buChar char="•"/>
              <a:tabLst>
                <a:tab pos="215265" algn="l"/>
              </a:tabLst>
            </a:pP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Uso: industria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metalúrgica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baseline="3472">
                <a:solidFill>
                  <a:srgbClr val="1C1C1C"/>
                </a:solidFill>
                <a:latin typeface="Arial MT"/>
                <a:cs typeface="Arial MT"/>
              </a:rPr>
              <a:t>y</a:t>
            </a:r>
            <a:r>
              <a:rPr sz="1200" spc="82" baseline="3472">
                <a:solidFill>
                  <a:srgbClr val="1C1C1C"/>
                </a:solidFill>
                <a:latin typeface="Arial MT"/>
                <a:cs typeface="Arial MT"/>
              </a:rPr>
              <a:t> </a:t>
            </a:r>
            <a:r>
              <a:rPr sz="1200" spc="-15" baseline="3472">
                <a:solidFill>
                  <a:srgbClr val="1C1C1C"/>
                </a:solidFill>
                <a:latin typeface="Arial MT"/>
                <a:cs typeface="Arial MT"/>
              </a:rPr>
              <a:t>petróleo</a:t>
            </a:r>
            <a:endParaRPr sz="1200" baseline="3472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68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Catálogo Industrial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Matias R</dc:creator>
  <cp:revision>1</cp:revision>
  <dcterms:created xsi:type="dcterms:W3CDTF">2026-04-02T21:36:02Z</dcterms:created>
  <dcterms:modified xsi:type="dcterms:W3CDTF">2026-04-06T20:23:11Z</dcterms:modified>
</cp:coreProperties>
</file>